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handoutMasterIdLst>
    <p:handoutMasterId r:id="rId15"/>
  </p:handoutMasterIdLst>
  <p:sldIdLst>
    <p:sldId id="603" r:id="rId5"/>
    <p:sldId id="604" r:id="rId6"/>
    <p:sldId id="835" r:id="rId7"/>
    <p:sldId id="855" r:id="rId8"/>
    <p:sldId id="856" r:id="rId9"/>
    <p:sldId id="857" r:id="rId10"/>
    <p:sldId id="858" r:id="rId11"/>
    <p:sldId id="859" r:id="rId12"/>
    <p:sldId id="860" r:id="rId13"/>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4B5050"/>
    <a:srgbClr val="CCCCCC"/>
    <a:srgbClr val="FFCC00"/>
    <a:srgbClr val="E6AF00"/>
    <a:srgbClr val="F7F8FA"/>
    <a:srgbClr val="F6F8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33" autoAdjust="0"/>
    <p:restoredTop sz="96233" autoAdjust="0"/>
  </p:normalViewPr>
  <p:slideViewPr>
    <p:cSldViewPr snapToGrid="0" showGuides="1">
      <p:cViewPr varScale="1">
        <p:scale>
          <a:sx n="151" d="100"/>
          <a:sy n="151" d="100"/>
        </p:scale>
        <p:origin x="810" y="138"/>
      </p:cViewPr>
      <p:guideLst/>
    </p:cSldViewPr>
  </p:slideViewPr>
  <p:notesTextViewPr>
    <p:cViewPr>
      <p:scale>
        <a:sx n="1" d="1"/>
        <a:sy n="1" d="1"/>
      </p:scale>
      <p:origin x="0" y="0"/>
    </p:cViewPr>
  </p:notesTextViewPr>
  <p:sorterViewPr>
    <p:cViewPr>
      <p:scale>
        <a:sx n="67" d="100"/>
        <a:sy n="67" d="100"/>
      </p:scale>
      <p:origin x="0" y="0"/>
    </p:cViewPr>
  </p:sorterViewPr>
  <p:notesViewPr>
    <p:cSldViewPr snapToGrid="0" showGuides="1">
      <p:cViewPr varScale="1">
        <p:scale>
          <a:sx n="81" d="100"/>
          <a:sy n="81" d="100"/>
        </p:scale>
        <p:origin x="195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CF01BD6-766B-4D19-B75E-7E6A037A6BFB}" type="datetimeFigureOut">
              <a:rPr lang="en-US" smtClean="0"/>
              <a:t>2/26/2020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31302AA-81B1-4225-BC36-6DD3E8E98722}" type="slidenum">
              <a:rPr lang="en-US" smtClean="0"/>
              <a:t>‹#›</a:t>
            </a:fld>
            <a:endParaRPr lang="en-US" dirty="0"/>
          </a:p>
        </p:txBody>
      </p:sp>
    </p:spTree>
    <p:extLst>
      <p:ext uri="{BB962C8B-B14F-4D97-AF65-F5344CB8AC3E}">
        <p14:creationId xmlns:p14="http://schemas.microsoft.com/office/powerpoint/2010/main" val="3888844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8D3C34-4FAE-4634-9621-7C1A1531823B}" type="datetimeFigureOut">
              <a:rPr lang="en-US" smtClean="0"/>
              <a:t>2/26/2020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5D1758-ED3D-4611-B861-63A1DF032208}" type="slidenum">
              <a:rPr lang="en-US" smtClean="0"/>
              <a:t>‹#›</a:t>
            </a:fld>
            <a:endParaRPr lang="en-US" dirty="0"/>
          </a:p>
        </p:txBody>
      </p:sp>
    </p:spTree>
    <p:extLst>
      <p:ext uri="{BB962C8B-B14F-4D97-AF65-F5344CB8AC3E}">
        <p14:creationId xmlns:p14="http://schemas.microsoft.com/office/powerpoint/2010/main" val="1990456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p:ph type="body" sz="quarter" idx="11"/>
          </p:nvPr>
        </p:nvSpPr>
        <p:spPr>
          <a:xfrm>
            <a:off x="593725" y="959101"/>
            <a:ext cx="7953374" cy="141344"/>
          </a:xfrm>
          <a:prstGeom prst="rect">
            <a:avLst/>
          </a:prstGeom>
        </p:spPr>
        <p:txBody>
          <a:bodyPr lIns="0" tIns="0" rIns="0" bIns="0"/>
          <a:lstStyle>
            <a:lvl1pPr marL="0" indent="0" algn="l">
              <a:lnSpc>
                <a:spcPts val="1200"/>
              </a:lnSpc>
              <a:spcBef>
                <a:spcPts val="0"/>
              </a:spcBef>
              <a:buNone/>
              <a:defRPr sz="9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11"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pic>
        <p:nvPicPr>
          <p:cNvPr id="13" name="Picture 12">
            <a:extLst>
              <a:ext uri="{FF2B5EF4-FFF2-40B4-BE49-F238E27FC236}">
                <a16:creationId xmlns:a16="http://schemas.microsoft.com/office/drawing/2014/main" id="{02E5A025-B9EC-4B3B-8A5A-78BE0B998494}"/>
              </a:ext>
            </a:extLst>
          </p:cNvPr>
          <p:cNvPicPr>
            <a:picLocks noChangeAspect="1"/>
          </p:cNvPicPr>
          <p:nvPr userDrawn="1"/>
        </p:nvPicPr>
        <p:blipFill>
          <a:blip r:embed="rId2"/>
          <a:stretch>
            <a:fillRect/>
          </a:stretch>
        </p:blipFill>
        <p:spPr>
          <a:xfrm>
            <a:off x="6983888" y="117348"/>
            <a:ext cx="1589247" cy="371905"/>
          </a:xfrm>
          <a:prstGeom prst="rect">
            <a:avLst/>
          </a:prstGeom>
        </p:spPr>
      </p:pic>
    </p:spTree>
    <p:extLst>
      <p:ext uri="{BB962C8B-B14F-4D97-AF65-F5344CB8AC3E}">
        <p14:creationId xmlns:p14="http://schemas.microsoft.com/office/powerpoint/2010/main" val="2005293348"/>
      </p:ext>
    </p:extLst>
  </p:cSld>
  <p:clrMapOvr>
    <a:masterClrMapping/>
  </p:clrMapOvr>
  <p:transition spd="slow" advClick="0" advTm="3000">
    <p:fade/>
  </p:transition>
  <p:extLst>
    <p:ext uri="{DCECCB84-F9BA-43D5-87BE-67443E8EF086}">
      <p15:sldGuideLst xmlns:p15="http://schemas.microsoft.com/office/powerpoint/2012/main">
        <p15:guide id="1" orient="horz" pos="2700" userDrawn="1">
          <p15:clr>
            <a:srgbClr val="FBAE40"/>
          </p15:clr>
        </p15:guide>
        <p15:guide id="2" pos="5384" userDrawn="1">
          <p15:clr>
            <a:srgbClr val="FBAE40"/>
          </p15:clr>
        </p15:guide>
        <p15:guide id="3" pos="374" userDrawn="1">
          <p15:clr>
            <a:srgbClr val="FBAE40"/>
          </p15:clr>
        </p15:guide>
        <p15:guide id="4" orient="horz" pos="306" userDrawn="1">
          <p15:clr>
            <a:srgbClr val="FBAE40"/>
          </p15:clr>
        </p15:guide>
        <p15:guide id="5" orient="horz" pos="97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ide with Half Picture at Right">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4572001" y="0"/>
            <a:ext cx="4572000" cy="5143500"/>
          </a:xfrm>
          <a:prstGeom prst="rect">
            <a:avLst/>
          </a:prstGeom>
        </p:spPr>
        <p:txBody>
          <a:bodyPr anchor="ctr" anchorCtr="0"/>
          <a:lstStyle>
            <a:lvl1pPr marL="0" indent="0" algn="ctr">
              <a:buFontTx/>
              <a:buNone/>
              <a:defRPr sz="1000">
                <a:solidFill>
                  <a:schemeClr val="accent5"/>
                </a:solidFill>
                <a:latin typeface="Lato" panose="020F0502020204030203" pitchFamily="34" charset="0"/>
              </a:defRPr>
            </a:lvl1pPr>
          </a:lstStyle>
          <a:p>
            <a:endParaRPr lang="en-US" dirty="0"/>
          </a:p>
        </p:txBody>
      </p:sp>
    </p:spTree>
    <p:extLst>
      <p:ext uri="{BB962C8B-B14F-4D97-AF65-F5344CB8AC3E}">
        <p14:creationId xmlns:p14="http://schemas.microsoft.com/office/powerpoint/2010/main" val="3713748865"/>
      </p:ext>
    </p:extLst>
  </p:cSld>
  <p:clrMapOvr>
    <a:masterClrMapping/>
  </p:clrMapOvr>
  <p:transition spd="slow" advClick="0" advTm="3000">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ur Portfolio 01">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p:ph type="body" sz="quarter" idx="11"/>
          </p:nvPr>
        </p:nvSpPr>
        <p:spPr>
          <a:xfrm>
            <a:off x="593725" y="959101"/>
            <a:ext cx="7953374" cy="141344"/>
          </a:xfrm>
          <a:prstGeom prst="rect">
            <a:avLst/>
          </a:prstGeom>
        </p:spPr>
        <p:txBody>
          <a:bodyPr lIns="0" tIns="0" rIns="0" bIns="0"/>
          <a:lstStyle>
            <a:lvl1pPr marL="0" indent="0" algn="l">
              <a:lnSpc>
                <a:spcPts val="1200"/>
              </a:lnSpc>
              <a:spcBef>
                <a:spcPts val="0"/>
              </a:spcBef>
              <a:buNone/>
              <a:defRPr sz="9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11"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9" name="Picture Placeholder 2"/>
          <p:cNvSpPr>
            <a:spLocks noGrp="1"/>
          </p:cNvSpPr>
          <p:nvPr>
            <p:ph type="pic" sz="quarter" idx="12"/>
          </p:nvPr>
        </p:nvSpPr>
        <p:spPr>
          <a:xfrm>
            <a:off x="593724" y="1543050"/>
            <a:ext cx="3821113" cy="2743200"/>
          </a:xfrm>
          <a:prstGeom prst="rect">
            <a:avLst/>
          </a:prstGeom>
        </p:spPr>
        <p:txBody>
          <a:bodyPr anchor="ctr" anchorCtr="0"/>
          <a:lstStyle>
            <a:lvl1pPr marL="0" indent="0" algn="ctr">
              <a:buFontTx/>
              <a:buNone/>
              <a:defRPr sz="1000">
                <a:solidFill>
                  <a:schemeClr val="accent5"/>
                </a:solidFill>
                <a:latin typeface="Lato" panose="020F0502020204030203" pitchFamily="34" charset="0"/>
              </a:defRPr>
            </a:lvl1pPr>
          </a:lstStyle>
          <a:p>
            <a:endParaRPr lang="en-US" dirty="0"/>
          </a:p>
        </p:txBody>
      </p:sp>
      <p:sp>
        <p:nvSpPr>
          <p:cNvPr id="20" name="Picture Placeholder 2"/>
          <p:cNvSpPr>
            <a:spLocks noGrp="1"/>
          </p:cNvSpPr>
          <p:nvPr>
            <p:ph type="pic" sz="quarter" idx="13"/>
          </p:nvPr>
        </p:nvSpPr>
        <p:spPr>
          <a:xfrm>
            <a:off x="4725986" y="1543050"/>
            <a:ext cx="3821113" cy="2743200"/>
          </a:xfrm>
          <a:prstGeom prst="rect">
            <a:avLst/>
          </a:prstGeom>
        </p:spPr>
        <p:txBody>
          <a:bodyPr anchor="ctr" anchorCtr="0"/>
          <a:lstStyle>
            <a:lvl1pPr marL="0" indent="0" algn="ctr">
              <a:buFontTx/>
              <a:buNone/>
              <a:defRPr sz="1000">
                <a:solidFill>
                  <a:schemeClr val="accent5"/>
                </a:solidFill>
                <a:latin typeface="Lato" panose="020F0502020204030203" pitchFamily="34" charset="0"/>
              </a:defRPr>
            </a:lvl1pPr>
          </a:lstStyle>
          <a:p>
            <a:endParaRPr lang="en-US" dirty="0"/>
          </a:p>
        </p:txBody>
      </p:sp>
      <p:pic>
        <p:nvPicPr>
          <p:cNvPr id="13" name="Picture 12">
            <a:extLst>
              <a:ext uri="{FF2B5EF4-FFF2-40B4-BE49-F238E27FC236}">
                <a16:creationId xmlns:a16="http://schemas.microsoft.com/office/drawing/2014/main" id="{02E5A025-B9EC-4B3B-8A5A-78BE0B998494}"/>
              </a:ext>
            </a:extLst>
          </p:cNvPr>
          <p:cNvPicPr>
            <a:picLocks noChangeAspect="1"/>
          </p:cNvPicPr>
          <p:nvPr userDrawn="1"/>
        </p:nvPicPr>
        <p:blipFill>
          <a:blip r:embed="rId2"/>
          <a:stretch>
            <a:fillRect/>
          </a:stretch>
        </p:blipFill>
        <p:spPr>
          <a:xfrm>
            <a:off x="6983888" y="117348"/>
            <a:ext cx="1589247" cy="371905"/>
          </a:xfrm>
          <a:prstGeom prst="rect">
            <a:avLst/>
          </a:prstGeom>
        </p:spPr>
      </p:pic>
    </p:spTree>
    <p:extLst>
      <p:ext uri="{BB962C8B-B14F-4D97-AF65-F5344CB8AC3E}">
        <p14:creationId xmlns:p14="http://schemas.microsoft.com/office/powerpoint/2010/main" val="3440558140"/>
      </p:ext>
    </p:extLst>
  </p:cSld>
  <p:clrMapOvr>
    <a:masterClrMapping/>
  </p:clrMapOvr>
  <p:transition spd="slow" advClick="0" advTm="3000">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ur Portfolio 02">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p:ph type="body" sz="quarter" idx="11"/>
          </p:nvPr>
        </p:nvSpPr>
        <p:spPr>
          <a:xfrm>
            <a:off x="593725" y="959101"/>
            <a:ext cx="7953374" cy="141344"/>
          </a:xfrm>
          <a:prstGeom prst="rect">
            <a:avLst/>
          </a:prstGeom>
        </p:spPr>
        <p:txBody>
          <a:bodyPr lIns="0" tIns="0" rIns="0" bIns="0"/>
          <a:lstStyle>
            <a:lvl1pPr marL="0" indent="0" algn="l">
              <a:lnSpc>
                <a:spcPts val="1200"/>
              </a:lnSpc>
              <a:spcBef>
                <a:spcPts val="0"/>
              </a:spcBef>
              <a:buNone/>
              <a:defRPr sz="9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11"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9" name="Picture Placeholder 2"/>
          <p:cNvSpPr>
            <a:spLocks noGrp="1"/>
          </p:cNvSpPr>
          <p:nvPr>
            <p:ph type="pic" sz="quarter" idx="12"/>
          </p:nvPr>
        </p:nvSpPr>
        <p:spPr>
          <a:xfrm>
            <a:off x="593725" y="1543050"/>
            <a:ext cx="2513188" cy="2743200"/>
          </a:xfrm>
          <a:prstGeom prst="rect">
            <a:avLst/>
          </a:prstGeom>
        </p:spPr>
        <p:txBody>
          <a:bodyPr anchor="ctr" anchorCtr="0"/>
          <a:lstStyle>
            <a:lvl1pPr marL="0" indent="0" algn="ctr">
              <a:buFontTx/>
              <a:buNone/>
              <a:defRPr sz="1000">
                <a:solidFill>
                  <a:schemeClr val="accent5"/>
                </a:solidFill>
                <a:latin typeface="Lato" panose="020F0502020204030203" pitchFamily="34" charset="0"/>
              </a:defRPr>
            </a:lvl1pPr>
          </a:lstStyle>
          <a:p>
            <a:endParaRPr lang="en-US" dirty="0"/>
          </a:p>
        </p:txBody>
      </p:sp>
      <p:sp>
        <p:nvSpPr>
          <p:cNvPr id="14" name="Picture Placeholder 2"/>
          <p:cNvSpPr>
            <a:spLocks noGrp="1"/>
          </p:cNvSpPr>
          <p:nvPr>
            <p:ph type="pic" sz="quarter" idx="13"/>
          </p:nvPr>
        </p:nvSpPr>
        <p:spPr>
          <a:xfrm>
            <a:off x="6033912" y="1543050"/>
            <a:ext cx="2513188" cy="2743200"/>
          </a:xfrm>
          <a:prstGeom prst="rect">
            <a:avLst/>
          </a:prstGeom>
        </p:spPr>
        <p:txBody>
          <a:bodyPr anchor="ctr" anchorCtr="0"/>
          <a:lstStyle>
            <a:lvl1pPr marL="0" indent="0" algn="ctr">
              <a:buFontTx/>
              <a:buNone/>
              <a:defRPr sz="1000">
                <a:solidFill>
                  <a:schemeClr val="accent5"/>
                </a:solidFill>
                <a:latin typeface="Lato" panose="020F0502020204030203" pitchFamily="34" charset="0"/>
              </a:defRPr>
            </a:lvl1pPr>
          </a:lstStyle>
          <a:p>
            <a:endParaRPr lang="en-US" dirty="0"/>
          </a:p>
        </p:txBody>
      </p:sp>
      <p:sp>
        <p:nvSpPr>
          <p:cNvPr id="15" name="Picture Placeholder 2"/>
          <p:cNvSpPr>
            <a:spLocks noGrp="1"/>
          </p:cNvSpPr>
          <p:nvPr>
            <p:ph type="pic" sz="quarter" idx="14"/>
          </p:nvPr>
        </p:nvSpPr>
        <p:spPr>
          <a:xfrm>
            <a:off x="3315406" y="1543050"/>
            <a:ext cx="2513188" cy="2743200"/>
          </a:xfrm>
          <a:prstGeom prst="rect">
            <a:avLst/>
          </a:prstGeom>
        </p:spPr>
        <p:txBody>
          <a:bodyPr anchor="ctr" anchorCtr="0"/>
          <a:lstStyle>
            <a:lvl1pPr marL="0" indent="0" algn="ctr">
              <a:buFontTx/>
              <a:buNone/>
              <a:defRPr sz="1000">
                <a:solidFill>
                  <a:schemeClr val="accent5"/>
                </a:solidFill>
                <a:latin typeface="Lato" panose="020F0502020204030203" pitchFamily="34" charset="0"/>
              </a:defRPr>
            </a:lvl1pPr>
          </a:lstStyle>
          <a:p>
            <a:endParaRPr lang="en-US" dirty="0"/>
          </a:p>
        </p:txBody>
      </p:sp>
      <p:pic>
        <p:nvPicPr>
          <p:cNvPr id="13" name="Picture 12">
            <a:extLst>
              <a:ext uri="{FF2B5EF4-FFF2-40B4-BE49-F238E27FC236}">
                <a16:creationId xmlns:a16="http://schemas.microsoft.com/office/drawing/2014/main" id="{02E5A025-B9EC-4B3B-8A5A-78BE0B998494}"/>
              </a:ext>
            </a:extLst>
          </p:cNvPr>
          <p:cNvPicPr>
            <a:picLocks noChangeAspect="1"/>
          </p:cNvPicPr>
          <p:nvPr userDrawn="1"/>
        </p:nvPicPr>
        <p:blipFill>
          <a:blip r:embed="rId2"/>
          <a:stretch>
            <a:fillRect/>
          </a:stretch>
        </p:blipFill>
        <p:spPr>
          <a:xfrm>
            <a:off x="6983888" y="117348"/>
            <a:ext cx="1589247" cy="371905"/>
          </a:xfrm>
          <a:prstGeom prst="rect">
            <a:avLst/>
          </a:prstGeom>
        </p:spPr>
      </p:pic>
    </p:spTree>
    <p:extLst>
      <p:ext uri="{BB962C8B-B14F-4D97-AF65-F5344CB8AC3E}">
        <p14:creationId xmlns:p14="http://schemas.microsoft.com/office/powerpoint/2010/main" val="2809182769"/>
      </p:ext>
    </p:extLst>
  </p:cSld>
  <p:clrMapOvr>
    <a:masterClrMapping/>
  </p:clrMapOvr>
  <p:transition spd="slow" advClick="0" advTm="3000">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ur Portfolio 03">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p:ph type="body" sz="quarter" idx="11"/>
          </p:nvPr>
        </p:nvSpPr>
        <p:spPr>
          <a:xfrm>
            <a:off x="593725" y="959101"/>
            <a:ext cx="7953374" cy="141344"/>
          </a:xfrm>
          <a:prstGeom prst="rect">
            <a:avLst/>
          </a:prstGeom>
        </p:spPr>
        <p:txBody>
          <a:bodyPr lIns="0" tIns="0" rIns="0" bIns="0"/>
          <a:lstStyle>
            <a:lvl1pPr marL="0" indent="0" algn="l">
              <a:lnSpc>
                <a:spcPts val="1200"/>
              </a:lnSpc>
              <a:spcBef>
                <a:spcPts val="0"/>
              </a:spcBef>
              <a:buNone/>
              <a:defRPr sz="9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11"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9" name="Picture Placeholder 2"/>
          <p:cNvSpPr>
            <a:spLocks noGrp="1"/>
          </p:cNvSpPr>
          <p:nvPr>
            <p:ph type="pic" sz="quarter" idx="12"/>
          </p:nvPr>
        </p:nvSpPr>
        <p:spPr>
          <a:xfrm>
            <a:off x="593725" y="1543050"/>
            <a:ext cx="2560108" cy="1316520"/>
          </a:xfrm>
          <a:prstGeom prst="rect">
            <a:avLst/>
          </a:prstGeom>
        </p:spPr>
        <p:txBody>
          <a:bodyPr anchor="ctr" anchorCtr="0"/>
          <a:lstStyle>
            <a:lvl1pPr marL="0" indent="0" algn="ctr">
              <a:buFontTx/>
              <a:buNone/>
              <a:defRPr sz="800">
                <a:solidFill>
                  <a:schemeClr val="accent5"/>
                </a:solidFill>
                <a:latin typeface="Lato" panose="020F0502020204030203" pitchFamily="34" charset="0"/>
              </a:defRPr>
            </a:lvl1pPr>
          </a:lstStyle>
          <a:p>
            <a:endParaRPr lang="en-US" dirty="0"/>
          </a:p>
        </p:txBody>
      </p:sp>
      <p:sp>
        <p:nvSpPr>
          <p:cNvPr id="25" name="Picture Placeholder 2"/>
          <p:cNvSpPr>
            <a:spLocks noGrp="1"/>
          </p:cNvSpPr>
          <p:nvPr>
            <p:ph type="pic" sz="quarter" idx="13"/>
          </p:nvPr>
        </p:nvSpPr>
        <p:spPr>
          <a:xfrm>
            <a:off x="5985433" y="1543050"/>
            <a:ext cx="2560108" cy="1316520"/>
          </a:xfrm>
          <a:prstGeom prst="rect">
            <a:avLst/>
          </a:prstGeom>
        </p:spPr>
        <p:txBody>
          <a:bodyPr anchor="ctr" anchorCtr="0"/>
          <a:lstStyle>
            <a:lvl1pPr marL="0" indent="0" algn="ctr">
              <a:buFontTx/>
              <a:buNone/>
              <a:defRPr sz="800">
                <a:solidFill>
                  <a:schemeClr val="accent5"/>
                </a:solidFill>
                <a:latin typeface="Lato" panose="020F0502020204030203" pitchFamily="34" charset="0"/>
              </a:defRPr>
            </a:lvl1pPr>
          </a:lstStyle>
          <a:p>
            <a:endParaRPr lang="en-US" dirty="0"/>
          </a:p>
        </p:txBody>
      </p:sp>
      <p:sp>
        <p:nvSpPr>
          <p:cNvPr id="27" name="Picture Placeholder 2"/>
          <p:cNvSpPr>
            <a:spLocks noGrp="1"/>
          </p:cNvSpPr>
          <p:nvPr>
            <p:ph type="pic" sz="quarter" idx="15"/>
          </p:nvPr>
        </p:nvSpPr>
        <p:spPr>
          <a:xfrm>
            <a:off x="593725" y="2965967"/>
            <a:ext cx="2560108" cy="1316520"/>
          </a:xfrm>
          <a:prstGeom prst="rect">
            <a:avLst/>
          </a:prstGeom>
        </p:spPr>
        <p:txBody>
          <a:bodyPr anchor="ctr" anchorCtr="0"/>
          <a:lstStyle>
            <a:lvl1pPr marL="0" indent="0" algn="ctr">
              <a:buFontTx/>
              <a:buNone/>
              <a:defRPr sz="800">
                <a:solidFill>
                  <a:schemeClr val="accent5"/>
                </a:solidFill>
                <a:latin typeface="Lato" panose="020F0502020204030203" pitchFamily="34" charset="0"/>
              </a:defRPr>
            </a:lvl1pPr>
          </a:lstStyle>
          <a:p>
            <a:endParaRPr lang="en-US" dirty="0"/>
          </a:p>
        </p:txBody>
      </p:sp>
      <p:sp>
        <p:nvSpPr>
          <p:cNvPr id="28" name="Picture Placeholder 2"/>
          <p:cNvSpPr>
            <a:spLocks noGrp="1"/>
          </p:cNvSpPr>
          <p:nvPr>
            <p:ph type="pic" sz="quarter" idx="16"/>
          </p:nvPr>
        </p:nvSpPr>
        <p:spPr>
          <a:xfrm>
            <a:off x="5985433" y="2965967"/>
            <a:ext cx="2560108" cy="1316520"/>
          </a:xfrm>
          <a:prstGeom prst="rect">
            <a:avLst/>
          </a:prstGeom>
        </p:spPr>
        <p:txBody>
          <a:bodyPr anchor="ctr" anchorCtr="0"/>
          <a:lstStyle>
            <a:lvl1pPr marL="0" indent="0" algn="ctr">
              <a:buFontTx/>
              <a:buNone/>
              <a:defRPr sz="800">
                <a:solidFill>
                  <a:schemeClr val="accent5"/>
                </a:solidFill>
                <a:latin typeface="Lato" panose="020F0502020204030203" pitchFamily="34" charset="0"/>
              </a:defRPr>
            </a:lvl1pPr>
          </a:lstStyle>
          <a:p>
            <a:endParaRPr lang="en-US" dirty="0"/>
          </a:p>
        </p:txBody>
      </p:sp>
      <p:sp>
        <p:nvSpPr>
          <p:cNvPr id="29" name="Picture Placeholder 2"/>
          <p:cNvSpPr>
            <a:spLocks noGrp="1"/>
          </p:cNvSpPr>
          <p:nvPr>
            <p:ph type="pic" sz="quarter" idx="17"/>
          </p:nvPr>
        </p:nvSpPr>
        <p:spPr>
          <a:xfrm>
            <a:off x="3291946" y="2965967"/>
            <a:ext cx="2560108" cy="1316520"/>
          </a:xfrm>
          <a:prstGeom prst="rect">
            <a:avLst/>
          </a:prstGeom>
        </p:spPr>
        <p:txBody>
          <a:bodyPr anchor="ctr" anchorCtr="0"/>
          <a:lstStyle>
            <a:lvl1pPr marL="0" indent="0" algn="ctr">
              <a:buFontTx/>
              <a:buNone/>
              <a:defRPr sz="800">
                <a:solidFill>
                  <a:schemeClr val="accent5"/>
                </a:solidFill>
                <a:latin typeface="Lato" panose="020F0502020204030203" pitchFamily="34" charset="0"/>
              </a:defRPr>
            </a:lvl1pPr>
          </a:lstStyle>
          <a:p>
            <a:endParaRPr lang="en-US" dirty="0"/>
          </a:p>
        </p:txBody>
      </p:sp>
      <p:pic>
        <p:nvPicPr>
          <p:cNvPr id="15" name="Picture 14">
            <a:extLst>
              <a:ext uri="{FF2B5EF4-FFF2-40B4-BE49-F238E27FC236}">
                <a16:creationId xmlns:a16="http://schemas.microsoft.com/office/drawing/2014/main" id="{02E5A025-B9EC-4B3B-8A5A-78BE0B998494}"/>
              </a:ext>
            </a:extLst>
          </p:cNvPr>
          <p:cNvPicPr>
            <a:picLocks noChangeAspect="1"/>
          </p:cNvPicPr>
          <p:nvPr userDrawn="1"/>
        </p:nvPicPr>
        <p:blipFill>
          <a:blip r:embed="rId2"/>
          <a:stretch>
            <a:fillRect/>
          </a:stretch>
        </p:blipFill>
        <p:spPr>
          <a:xfrm>
            <a:off x="6983888" y="117348"/>
            <a:ext cx="1589247" cy="371905"/>
          </a:xfrm>
          <a:prstGeom prst="rect">
            <a:avLst/>
          </a:prstGeom>
        </p:spPr>
      </p:pic>
    </p:spTree>
    <p:extLst>
      <p:ext uri="{BB962C8B-B14F-4D97-AF65-F5344CB8AC3E}">
        <p14:creationId xmlns:p14="http://schemas.microsoft.com/office/powerpoint/2010/main" val="1215259037"/>
      </p:ext>
    </p:extLst>
  </p:cSld>
  <p:clrMapOvr>
    <a:masterClrMapping/>
  </p:clrMapOvr>
  <p:transition spd="slow" advClick="0" advTm="3000">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ur Portfolio 04">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p:ph type="body" sz="quarter" idx="11"/>
          </p:nvPr>
        </p:nvSpPr>
        <p:spPr>
          <a:xfrm>
            <a:off x="593725" y="959101"/>
            <a:ext cx="7953374" cy="141344"/>
          </a:xfrm>
          <a:prstGeom prst="rect">
            <a:avLst/>
          </a:prstGeom>
        </p:spPr>
        <p:txBody>
          <a:bodyPr lIns="0" tIns="0" rIns="0" bIns="0"/>
          <a:lstStyle>
            <a:lvl1pPr marL="0" indent="0" algn="l">
              <a:lnSpc>
                <a:spcPts val="1200"/>
              </a:lnSpc>
              <a:spcBef>
                <a:spcPts val="0"/>
              </a:spcBef>
              <a:buNone/>
              <a:defRPr sz="9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11"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9" name="Picture Placeholder 2"/>
          <p:cNvSpPr>
            <a:spLocks noGrp="1"/>
          </p:cNvSpPr>
          <p:nvPr>
            <p:ph type="pic" sz="quarter" idx="12"/>
          </p:nvPr>
        </p:nvSpPr>
        <p:spPr>
          <a:xfrm>
            <a:off x="593725" y="1543050"/>
            <a:ext cx="2560108" cy="2743200"/>
          </a:xfrm>
          <a:prstGeom prst="rect">
            <a:avLst/>
          </a:prstGeom>
        </p:spPr>
        <p:txBody>
          <a:bodyPr anchor="ctr" anchorCtr="0"/>
          <a:lstStyle>
            <a:lvl1pPr marL="0" indent="0" algn="ctr">
              <a:buFontTx/>
              <a:buNone/>
              <a:defRPr sz="800">
                <a:solidFill>
                  <a:schemeClr val="accent5"/>
                </a:solidFill>
                <a:latin typeface="Lato" panose="020F0502020204030203" pitchFamily="34" charset="0"/>
              </a:defRPr>
            </a:lvl1pPr>
          </a:lstStyle>
          <a:p>
            <a:endParaRPr lang="en-US" dirty="0"/>
          </a:p>
        </p:txBody>
      </p:sp>
      <p:sp>
        <p:nvSpPr>
          <p:cNvPr id="25" name="Picture Placeholder 2"/>
          <p:cNvSpPr>
            <a:spLocks noGrp="1"/>
          </p:cNvSpPr>
          <p:nvPr>
            <p:ph type="pic" sz="quarter" idx="13"/>
          </p:nvPr>
        </p:nvSpPr>
        <p:spPr>
          <a:xfrm>
            <a:off x="5985433" y="1543050"/>
            <a:ext cx="2560108" cy="1316520"/>
          </a:xfrm>
          <a:prstGeom prst="rect">
            <a:avLst/>
          </a:prstGeom>
        </p:spPr>
        <p:txBody>
          <a:bodyPr anchor="ctr" anchorCtr="0"/>
          <a:lstStyle>
            <a:lvl1pPr marL="0" indent="0" algn="ctr">
              <a:buFontTx/>
              <a:buNone/>
              <a:defRPr sz="800">
                <a:solidFill>
                  <a:schemeClr val="accent5"/>
                </a:solidFill>
                <a:latin typeface="Lato" panose="020F0502020204030203" pitchFamily="34" charset="0"/>
              </a:defRPr>
            </a:lvl1pPr>
          </a:lstStyle>
          <a:p>
            <a:endParaRPr lang="en-US" dirty="0"/>
          </a:p>
        </p:txBody>
      </p:sp>
      <p:sp>
        <p:nvSpPr>
          <p:cNvPr id="28" name="Picture Placeholder 2"/>
          <p:cNvSpPr>
            <a:spLocks noGrp="1"/>
          </p:cNvSpPr>
          <p:nvPr>
            <p:ph type="pic" sz="quarter" idx="16"/>
          </p:nvPr>
        </p:nvSpPr>
        <p:spPr>
          <a:xfrm>
            <a:off x="5985433" y="2965967"/>
            <a:ext cx="2560108" cy="1316520"/>
          </a:xfrm>
          <a:prstGeom prst="rect">
            <a:avLst/>
          </a:prstGeom>
        </p:spPr>
        <p:txBody>
          <a:bodyPr anchor="ctr" anchorCtr="0"/>
          <a:lstStyle>
            <a:lvl1pPr marL="0" indent="0" algn="ctr">
              <a:buFontTx/>
              <a:buNone/>
              <a:defRPr sz="800">
                <a:solidFill>
                  <a:schemeClr val="accent5"/>
                </a:solidFill>
                <a:latin typeface="Lato" panose="020F0502020204030203" pitchFamily="34" charset="0"/>
              </a:defRPr>
            </a:lvl1pPr>
          </a:lstStyle>
          <a:p>
            <a:endParaRPr lang="en-US" dirty="0"/>
          </a:p>
        </p:txBody>
      </p:sp>
      <p:sp>
        <p:nvSpPr>
          <p:cNvPr id="29" name="Picture Placeholder 2"/>
          <p:cNvSpPr>
            <a:spLocks noGrp="1"/>
          </p:cNvSpPr>
          <p:nvPr>
            <p:ph type="pic" sz="quarter" idx="17"/>
          </p:nvPr>
        </p:nvSpPr>
        <p:spPr>
          <a:xfrm>
            <a:off x="3291946" y="2965967"/>
            <a:ext cx="2560108" cy="1316520"/>
          </a:xfrm>
          <a:prstGeom prst="rect">
            <a:avLst/>
          </a:prstGeom>
        </p:spPr>
        <p:txBody>
          <a:bodyPr anchor="ctr" anchorCtr="0"/>
          <a:lstStyle>
            <a:lvl1pPr marL="0" indent="0" algn="ctr">
              <a:buFontTx/>
              <a:buNone/>
              <a:defRPr sz="800">
                <a:solidFill>
                  <a:schemeClr val="accent5"/>
                </a:solidFill>
                <a:latin typeface="Lato" panose="020F0502020204030203" pitchFamily="34" charset="0"/>
              </a:defRPr>
            </a:lvl1pPr>
          </a:lstStyle>
          <a:p>
            <a:endParaRPr lang="en-US" dirty="0"/>
          </a:p>
        </p:txBody>
      </p:sp>
      <p:pic>
        <p:nvPicPr>
          <p:cNvPr id="14" name="Picture 13">
            <a:extLst>
              <a:ext uri="{FF2B5EF4-FFF2-40B4-BE49-F238E27FC236}">
                <a16:creationId xmlns:a16="http://schemas.microsoft.com/office/drawing/2014/main" id="{02E5A025-B9EC-4B3B-8A5A-78BE0B998494}"/>
              </a:ext>
            </a:extLst>
          </p:cNvPr>
          <p:cNvPicPr>
            <a:picLocks noChangeAspect="1"/>
          </p:cNvPicPr>
          <p:nvPr userDrawn="1"/>
        </p:nvPicPr>
        <p:blipFill>
          <a:blip r:embed="rId2"/>
          <a:stretch>
            <a:fillRect/>
          </a:stretch>
        </p:blipFill>
        <p:spPr>
          <a:xfrm>
            <a:off x="6983888" y="117348"/>
            <a:ext cx="1589247" cy="371905"/>
          </a:xfrm>
          <a:prstGeom prst="rect">
            <a:avLst/>
          </a:prstGeom>
        </p:spPr>
      </p:pic>
    </p:spTree>
    <p:extLst>
      <p:ext uri="{BB962C8B-B14F-4D97-AF65-F5344CB8AC3E}">
        <p14:creationId xmlns:p14="http://schemas.microsoft.com/office/powerpoint/2010/main" val="2429378869"/>
      </p:ext>
    </p:extLst>
  </p:cSld>
  <p:clrMapOvr>
    <a:masterClrMapping/>
  </p:clrMapOvr>
  <p:transition spd="slow" advClick="0" advTm="3000">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ur Portfolio 05">
    <p:spTree>
      <p:nvGrpSpPr>
        <p:cNvPr id="1" name=""/>
        <p:cNvGrpSpPr/>
        <p:nvPr/>
      </p:nvGrpSpPr>
      <p:grpSpPr>
        <a:xfrm>
          <a:off x="0" y="0"/>
          <a:ext cx="0" cy="0"/>
          <a:chOff x="0" y="0"/>
          <a:chExt cx="0" cy="0"/>
        </a:xfrm>
      </p:grpSpPr>
      <p:sp>
        <p:nvSpPr>
          <p:cNvPr id="29" name="Picture Placeholder 2"/>
          <p:cNvSpPr>
            <a:spLocks noGrp="1"/>
          </p:cNvSpPr>
          <p:nvPr>
            <p:ph type="pic" sz="quarter" idx="17"/>
          </p:nvPr>
        </p:nvSpPr>
        <p:spPr>
          <a:xfrm>
            <a:off x="1508125" y="1543049"/>
            <a:ext cx="2546117" cy="1408417"/>
          </a:xfrm>
          <a:prstGeom prst="rect">
            <a:avLst/>
          </a:prstGeom>
        </p:spPr>
        <p:txBody>
          <a:bodyPr anchor="ctr" anchorCtr="0"/>
          <a:lstStyle>
            <a:lvl1pPr marL="0" indent="0" algn="ctr">
              <a:buFontTx/>
              <a:buNone/>
              <a:defRPr sz="800">
                <a:solidFill>
                  <a:schemeClr val="accent5"/>
                </a:solidFill>
                <a:latin typeface="Lato" panose="020F0502020204030203" pitchFamily="34" charset="0"/>
              </a:defRPr>
            </a:lvl1pPr>
          </a:lstStyle>
          <a:p>
            <a:endParaRPr lang="en-US" dirty="0"/>
          </a:p>
        </p:txBody>
      </p:sp>
      <p:sp>
        <p:nvSpPr>
          <p:cNvPr id="18" name="Picture Placeholder 2"/>
          <p:cNvSpPr>
            <a:spLocks noGrp="1"/>
          </p:cNvSpPr>
          <p:nvPr>
            <p:ph type="pic" sz="quarter" idx="18"/>
          </p:nvPr>
        </p:nvSpPr>
        <p:spPr>
          <a:xfrm>
            <a:off x="5988464" y="1543049"/>
            <a:ext cx="2546117" cy="1408417"/>
          </a:xfrm>
          <a:prstGeom prst="rect">
            <a:avLst/>
          </a:prstGeom>
        </p:spPr>
        <p:txBody>
          <a:bodyPr anchor="ctr" anchorCtr="0"/>
          <a:lstStyle>
            <a:lvl1pPr marL="0" indent="0" algn="ctr">
              <a:buFontTx/>
              <a:buNone/>
              <a:defRPr sz="800">
                <a:solidFill>
                  <a:schemeClr val="accent5"/>
                </a:solidFill>
                <a:latin typeface="Lato" panose="020F0502020204030203" pitchFamily="34" charset="0"/>
              </a:defRPr>
            </a:lvl1pPr>
          </a:lstStyle>
          <a:p>
            <a:endParaRPr lang="en-US" dirty="0"/>
          </a:p>
        </p:txBody>
      </p:sp>
      <p:sp>
        <p:nvSpPr>
          <p:cNvPr id="10" name="Text Placeholder 9"/>
          <p:cNvSpPr>
            <a:spLocks noGrp="1"/>
          </p:cNvSpPr>
          <p:nvPr>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p:ph type="body" sz="quarter" idx="11"/>
          </p:nvPr>
        </p:nvSpPr>
        <p:spPr>
          <a:xfrm>
            <a:off x="593725" y="959101"/>
            <a:ext cx="7953374" cy="141344"/>
          </a:xfrm>
          <a:prstGeom prst="rect">
            <a:avLst/>
          </a:prstGeom>
        </p:spPr>
        <p:txBody>
          <a:bodyPr lIns="0" tIns="0" rIns="0" bIns="0"/>
          <a:lstStyle>
            <a:lvl1pPr marL="0" indent="0" algn="l">
              <a:lnSpc>
                <a:spcPts val="1200"/>
              </a:lnSpc>
              <a:spcBef>
                <a:spcPts val="0"/>
              </a:spcBef>
              <a:buNone/>
              <a:defRPr sz="9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11"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pic>
        <p:nvPicPr>
          <p:cNvPr id="13" name="Picture 12">
            <a:extLst>
              <a:ext uri="{FF2B5EF4-FFF2-40B4-BE49-F238E27FC236}">
                <a16:creationId xmlns:a16="http://schemas.microsoft.com/office/drawing/2014/main" id="{02E5A025-B9EC-4B3B-8A5A-78BE0B998494}"/>
              </a:ext>
            </a:extLst>
          </p:cNvPr>
          <p:cNvPicPr>
            <a:picLocks noChangeAspect="1"/>
          </p:cNvPicPr>
          <p:nvPr userDrawn="1"/>
        </p:nvPicPr>
        <p:blipFill>
          <a:blip r:embed="rId2"/>
          <a:stretch>
            <a:fillRect/>
          </a:stretch>
        </p:blipFill>
        <p:spPr>
          <a:xfrm>
            <a:off x="6983888" y="117348"/>
            <a:ext cx="1589247" cy="371905"/>
          </a:xfrm>
          <a:prstGeom prst="rect">
            <a:avLst/>
          </a:prstGeom>
        </p:spPr>
      </p:pic>
    </p:spTree>
    <p:extLst>
      <p:ext uri="{BB962C8B-B14F-4D97-AF65-F5344CB8AC3E}">
        <p14:creationId xmlns:p14="http://schemas.microsoft.com/office/powerpoint/2010/main" val="2001969895"/>
      </p:ext>
    </p:extLst>
  </p:cSld>
  <p:clrMapOvr>
    <a:masterClrMapping/>
  </p:clrMapOvr>
  <p:transition spd="slow" advClick="0" advTm="3000">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Phone Mockup 01">
    <p:spTree>
      <p:nvGrpSpPr>
        <p:cNvPr id="1" name=""/>
        <p:cNvGrpSpPr/>
        <p:nvPr/>
      </p:nvGrpSpPr>
      <p:grpSpPr>
        <a:xfrm>
          <a:off x="0" y="0"/>
          <a:ext cx="0" cy="0"/>
          <a:chOff x="0" y="0"/>
          <a:chExt cx="0" cy="0"/>
        </a:xfrm>
      </p:grpSpPr>
      <p:sp>
        <p:nvSpPr>
          <p:cNvPr id="2" name="Rectangle 1"/>
          <p:cNvSpPr/>
          <p:nvPr userDrawn="1"/>
        </p:nvSpPr>
        <p:spPr>
          <a:xfrm>
            <a:off x="0" y="0"/>
            <a:ext cx="9144000" cy="5143500"/>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6535" y="1134684"/>
            <a:ext cx="2415741" cy="3528796"/>
          </a:xfrm>
          <a:prstGeom prst="rect">
            <a:avLst/>
          </a:prstGeom>
        </p:spPr>
      </p:pic>
      <p:sp>
        <p:nvSpPr>
          <p:cNvPr id="4" name="Picture Placeholder 25"/>
          <p:cNvSpPr>
            <a:spLocks noGrp="1"/>
          </p:cNvSpPr>
          <p:nvPr>
            <p:ph type="pic" sz="quarter" idx="14"/>
          </p:nvPr>
        </p:nvSpPr>
        <p:spPr>
          <a:xfrm>
            <a:off x="720840" y="1695550"/>
            <a:ext cx="1230200" cy="2232025"/>
          </a:xfrm>
          <a:custGeom>
            <a:avLst/>
            <a:gdLst>
              <a:gd name="connsiteX0" fmla="*/ 26656 w 4082023"/>
              <a:gd name="connsiteY0" fmla="*/ 0 h 7233920"/>
              <a:gd name="connsiteX1" fmla="*/ 4055367 w 4082023"/>
              <a:gd name="connsiteY1" fmla="*/ 0 h 7233920"/>
              <a:gd name="connsiteX2" fmla="*/ 4082023 w 4082023"/>
              <a:gd name="connsiteY2" fmla="*/ 26656 h 7233920"/>
              <a:gd name="connsiteX3" fmla="*/ 4082023 w 4082023"/>
              <a:gd name="connsiteY3" fmla="*/ 7207264 h 7233920"/>
              <a:gd name="connsiteX4" fmla="*/ 4055367 w 4082023"/>
              <a:gd name="connsiteY4" fmla="*/ 7233920 h 7233920"/>
              <a:gd name="connsiteX5" fmla="*/ 26656 w 4082023"/>
              <a:gd name="connsiteY5" fmla="*/ 7233920 h 7233920"/>
              <a:gd name="connsiteX6" fmla="*/ 0 w 4082023"/>
              <a:gd name="connsiteY6" fmla="*/ 7207264 h 7233920"/>
              <a:gd name="connsiteX7" fmla="*/ 0 w 4082023"/>
              <a:gd name="connsiteY7" fmla="*/ 26656 h 7233920"/>
              <a:gd name="connsiteX8" fmla="*/ 26656 w 4082023"/>
              <a:gd name="connsiteY8" fmla="*/ 0 h 723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2023" h="7233920">
                <a:moveTo>
                  <a:pt x="26656" y="0"/>
                </a:moveTo>
                <a:lnTo>
                  <a:pt x="4055367" y="0"/>
                </a:lnTo>
                <a:cubicBezTo>
                  <a:pt x="4070091" y="0"/>
                  <a:pt x="4082023" y="11934"/>
                  <a:pt x="4082023" y="26656"/>
                </a:cubicBezTo>
                <a:lnTo>
                  <a:pt x="4082023" y="7207264"/>
                </a:lnTo>
                <a:cubicBezTo>
                  <a:pt x="4082023" y="7221986"/>
                  <a:pt x="4070091" y="7233920"/>
                  <a:pt x="4055367" y="7233920"/>
                </a:cubicBezTo>
                <a:lnTo>
                  <a:pt x="26656" y="7233920"/>
                </a:lnTo>
                <a:cubicBezTo>
                  <a:pt x="11934" y="7233920"/>
                  <a:pt x="0" y="7221986"/>
                  <a:pt x="0" y="7207264"/>
                </a:cubicBezTo>
                <a:lnTo>
                  <a:pt x="0" y="26656"/>
                </a:lnTo>
                <a:cubicBezTo>
                  <a:pt x="0" y="11934"/>
                  <a:pt x="11934" y="0"/>
                  <a:pt x="26656" y="0"/>
                </a:cubicBezTo>
                <a:close/>
              </a:path>
            </a:pathLst>
          </a:custGeom>
          <a:noFill/>
          <a:ln w="6350">
            <a:solidFill>
              <a:schemeClr val="accent1"/>
            </a:solidFill>
          </a:ln>
        </p:spPr>
        <p:txBody>
          <a:bodyPr wrap="square" lIns="0" tIns="0" rIns="0" bIns="0" anchor="ctr" anchorCtr="0">
            <a:noAutofit/>
          </a:bodyPr>
          <a:lstStyle>
            <a:lvl1pPr marL="0" indent="0" algn="ctr">
              <a:buFontTx/>
              <a:buNone/>
              <a:defRPr sz="800">
                <a:solidFill>
                  <a:schemeClr val="accent5"/>
                </a:solidFill>
                <a:latin typeface="Lato" panose="020F0502020204030203" pitchFamily="34" charset="0"/>
                <a:ea typeface="Open Sans Light" panose="020B0306030504020204" pitchFamily="34" charset="0"/>
                <a:cs typeface="Open Sans Light" panose="020B0306030504020204" pitchFamily="34" charset="0"/>
              </a:defRPr>
            </a:lvl1pPr>
          </a:lstStyle>
          <a:p>
            <a:endParaRPr lang="en-US" dirty="0"/>
          </a:p>
        </p:txBody>
      </p:sp>
      <p:sp>
        <p:nvSpPr>
          <p:cNvPr id="11" name="Text Placeholder 9"/>
          <p:cNvSpPr>
            <a:spLocks noGrp="1"/>
          </p:cNvSpPr>
          <p:nvPr>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bg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12" name="Text Placeholder 9"/>
          <p:cNvSpPr>
            <a:spLocks noGrp="1"/>
          </p:cNvSpPr>
          <p:nvPr>
            <p:ph type="body" sz="quarter" idx="11"/>
          </p:nvPr>
        </p:nvSpPr>
        <p:spPr>
          <a:xfrm>
            <a:off x="593725" y="959101"/>
            <a:ext cx="7953374" cy="141344"/>
          </a:xfrm>
          <a:prstGeom prst="rect">
            <a:avLst/>
          </a:prstGeom>
        </p:spPr>
        <p:txBody>
          <a:bodyPr lIns="0" tIns="0" rIns="0" bIns="0"/>
          <a:lstStyle>
            <a:lvl1pPr marL="0" indent="0" algn="l">
              <a:lnSpc>
                <a:spcPts val="1200"/>
              </a:lnSpc>
              <a:spcBef>
                <a:spcPts val="0"/>
              </a:spcBef>
              <a:buNone/>
              <a:defRPr sz="900" b="0" cap="none" spc="0" baseline="0">
                <a:solidFill>
                  <a:schemeClr val="bg1"/>
                </a:solidFill>
                <a:latin typeface="Lato" panose="020F05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13" name="Straight Connector 12"/>
          <p:cNvCxnSpPr/>
          <p:nvPr userDrawn="1"/>
        </p:nvCxnSpPr>
        <p:spPr>
          <a:xfrm>
            <a:off x="593725" y="492067"/>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37877" y="1134684"/>
            <a:ext cx="2415741" cy="3528796"/>
          </a:xfrm>
          <a:prstGeom prst="rect">
            <a:avLst/>
          </a:prstGeom>
        </p:spPr>
      </p:pic>
      <p:sp>
        <p:nvSpPr>
          <p:cNvPr id="15" name="Picture Placeholder 25"/>
          <p:cNvSpPr>
            <a:spLocks noGrp="1"/>
          </p:cNvSpPr>
          <p:nvPr>
            <p:ph type="pic" sz="quarter" idx="15"/>
          </p:nvPr>
        </p:nvSpPr>
        <p:spPr>
          <a:xfrm>
            <a:off x="5022182" y="1695550"/>
            <a:ext cx="1230200" cy="2232025"/>
          </a:xfrm>
          <a:custGeom>
            <a:avLst/>
            <a:gdLst>
              <a:gd name="connsiteX0" fmla="*/ 26656 w 4082023"/>
              <a:gd name="connsiteY0" fmla="*/ 0 h 7233920"/>
              <a:gd name="connsiteX1" fmla="*/ 4055367 w 4082023"/>
              <a:gd name="connsiteY1" fmla="*/ 0 h 7233920"/>
              <a:gd name="connsiteX2" fmla="*/ 4082023 w 4082023"/>
              <a:gd name="connsiteY2" fmla="*/ 26656 h 7233920"/>
              <a:gd name="connsiteX3" fmla="*/ 4082023 w 4082023"/>
              <a:gd name="connsiteY3" fmla="*/ 7207264 h 7233920"/>
              <a:gd name="connsiteX4" fmla="*/ 4055367 w 4082023"/>
              <a:gd name="connsiteY4" fmla="*/ 7233920 h 7233920"/>
              <a:gd name="connsiteX5" fmla="*/ 26656 w 4082023"/>
              <a:gd name="connsiteY5" fmla="*/ 7233920 h 7233920"/>
              <a:gd name="connsiteX6" fmla="*/ 0 w 4082023"/>
              <a:gd name="connsiteY6" fmla="*/ 7207264 h 7233920"/>
              <a:gd name="connsiteX7" fmla="*/ 0 w 4082023"/>
              <a:gd name="connsiteY7" fmla="*/ 26656 h 7233920"/>
              <a:gd name="connsiteX8" fmla="*/ 26656 w 4082023"/>
              <a:gd name="connsiteY8" fmla="*/ 0 h 723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2023" h="7233920">
                <a:moveTo>
                  <a:pt x="26656" y="0"/>
                </a:moveTo>
                <a:lnTo>
                  <a:pt x="4055367" y="0"/>
                </a:lnTo>
                <a:cubicBezTo>
                  <a:pt x="4070091" y="0"/>
                  <a:pt x="4082023" y="11934"/>
                  <a:pt x="4082023" y="26656"/>
                </a:cubicBezTo>
                <a:lnTo>
                  <a:pt x="4082023" y="7207264"/>
                </a:lnTo>
                <a:cubicBezTo>
                  <a:pt x="4082023" y="7221986"/>
                  <a:pt x="4070091" y="7233920"/>
                  <a:pt x="4055367" y="7233920"/>
                </a:cubicBezTo>
                <a:lnTo>
                  <a:pt x="26656" y="7233920"/>
                </a:lnTo>
                <a:cubicBezTo>
                  <a:pt x="11934" y="7233920"/>
                  <a:pt x="0" y="7221986"/>
                  <a:pt x="0" y="7207264"/>
                </a:cubicBezTo>
                <a:lnTo>
                  <a:pt x="0" y="26656"/>
                </a:lnTo>
                <a:cubicBezTo>
                  <a:pt x="0" y="11934"/>
                  <a:pt x="11934" y="0"/>
                  <a:pt x="26656" y="0"/>
                </a:cubicBezTo>
                <a:close/>
              </a:path>
            </a:pathLst>
          </a:custGeom>
          <a:noFill/>
          <a:ln w="6350">
            <a:solidFill>
              <a:schemeClr val="accent1"/>
            </a:solidFill>
          </a:ln>
        </p:spPr>
        <p:txBody>
          <a:bodyPr wrap="square" lIns="0" tIns="0" rIns="0" bIns="0" anchor="ctr" anchorCtr="0">
            <a:noAutofit/>
          </a:bodyPr>
          <a:lstStyle>
            <a:lvl1pPr marL="0" indent="0" algn="ctr">
              <a:buFontTx/>
              <a:buNone/>
              <a:defRPr sz="800">
                <a:solidFill>
                  <a:schemeClr val="accent5"/>
                </a:solidFill>
                <a:latin typeface="Lato" panose="020F0502020204030203" pitchFamily="34" charset="0"/>
                <a:ea typeface="Open Sans Light" panose="020B0306030504020204" pitchFamily="34" charset="0"/>
                <a:cs typeface="Open Sans Light" panose="020B0306030504020204" pitchFamily="34" charset="0"/>
              </a:defRPr>
            </a:lvl1pPr>
          </a:lstStyle>
          <a:p>
            <a:endParaRPr lang="en-US" dirty="0"/>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88548" y="1439120"/>
            <a:ext cx="2415741" cy="3528796"/>
          </a:xfrm>
          <a:prstGeom prst="rect">
            <a:avLst/>
          </a:prstGeom>
        </p:spPr>
      </p:pic>
      <p:sp>
        <p:nvSpPr>
          <p:cNvPr id="17" name="Picture Placeholder 25"/>
          <p:cNvSpPr>
            <a:spLocks noGrp="1"/>
          </p:cNvSpPr>
          <p:nvPr>
            <p:ph type="pic" sz="quarter" idx="16"/>
          </p:nvPr>
        </p:nvSpPr>
        <p:spPr>
          <a:xfrm>
            <a:off x="7172853" y="1999986"/>
            <a:ext cx="1230200" cy="2232025"/>
          </a:xfrm>
          <a:custGeom>
            <a:avLst/>
            <a:gdLst>
              <a:gd name="connsiteX0" fmla="*/ 26656 w 4082023"/>
              <a:gd name="connsiteY0" fmla="*/ 0 h 7233920"/>
              <a:gd name="connsiteX1" fmla="*/ 4055367 w 4082023"/>
              <a:gd name="connsiteY1" fmla="*/ 0 h 7233920"/>
              <a:gd name="connsiteX2" fmla="*/ 4082023 w 4082023"/>
              <a:gd name="connsiteY2" fmla="*/ 26656 h 7233920"/>
              <a:gd name="connsiteX3" fmla="*/ 4082023 w 4082023"/>
              <a:gd name="connsiteY3" fmla="*/ 7207264 h 7233920"/>
              <a:gd name="connsiteX4" fmla="*/ 4055367 w 4082023"/>
              <a:gd name="connsiteY4" fmla="*/ 7233920 h 7233920"/>
              <a:gd name="connsiteX5" fmla="*/ 26656 w 4082023"/>
              <a:gd name="connsiteY5" fmla="*/ 7233920 h 7233920"/>
              <a:gd name="connsiteX6" fmla="*/ 0 w 4082023"/>
              <a:gd name="connsiteY6" fmla="*/ 7207264 h 7233920"/>
              <a:gd name="connsiteX7" fmla="*/ 0 w 4082023"/>
              <a:gd name="connsiteY7" fmla="*/ 26656 h 7233920"/>
              <a:gd name="connsiteX8" fmla="*/ 26656 w 4082023"/>
              <a:gd name="connsiteY8" fmla="*/ 0 h 723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2023" h="7233920">
                <a:moveTo>
                  <a:pt x="26656" y="0"/>
                </a:moveTo>
                <a:lnTo>
                  <a:pt x="4055367" y="0"/>
                </a:lnTo>
                <a:cubicBezTo>
                  <a:pt x="4070091" y="0"/>
                  <a:pt x="4082023" y="11934"/>
                  <a:pt x="4082023" y="26656"/>
                </a:cubicBezTo>
                <a:lnTo>
                  <a:pt x="4082023" y="7207264"/>
                </a:lnTo>
                <a:cubicBezTo>
                  <a:pt x="4082023" y="7221986"/>
                  <a:pt x="4070091" y="7233920"/>
                  <a:pt x="4055367" y="7233920"/>
                </a:cubicBezTo>
                <a:lnTo>
                  <a:pt x="26656" y="7233920"/>
                </a:lnTo>
                <a:cubicBezTo>
                  <a:pt x="11934" y="7233920"/>
                  <a:pt x="0" y="7221986"/>
                  <a:pt x="0" y="7207264"/>
                </a:cubicBezTo>
                <a:lnTo>
                  <a:pt x="0" y="26656"/>
                </a:lnTo>
                <a:cubicBezTo>
                  <a:pt x="0" y="11934"/>
                  <a:pt x="11934" y="0"/>
                  <a:pt x="26656" y="0"/>
                </a:cubicBezTo>
                <a:close/>
              </a:path>
            </a:pathLst>
          </a:custGeom>
          <a:noFill/>
          <a:ln w="6350">
            <a:solidFill>
              <a:schemeClr val="accent1"/>
            </a:solidFill>
          </a:ln>
        </p:spPr>
        <p:txBody>
          <a:bodyPr wrap="square" lIns="0" tIns="0" rIns="0" bIns="0" anchor="ctr" anchorCtr="0">
            <a:noAutofit/>
          </a:bodyPr>
          <a:lstStyle>
            <a:lvl1pPr marL="0" indent="0" algn="ctr">
              <a:buFontTx/>
              <a:buNone/>
              <a:defRPr sz="800">
                <a:solidFill>
                  <a:schemeClr val="accent5"/>
                </a:solidFill>
                <a:latin typeface="Lato" panose="020F0502020204030203" pitchFamily="34" charset="0"/>
                <a:ea typeface="Open Sans Light" panose="020B0306030504020204" pitchFamily="34" charset="0"/>
                <a:cs typeface="Open Sans Light" panose="020B0306030504020204" pitchFamily="34" charset="0"/>
              </a:defRPr>
            </a:lvl1pPr>
          </a:lstStyle>
          <a:p>
            <a:endParaRPr lang="en-US" dirty="0"/>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7206" y="1439120"/>
            <a:ext cx="2415741" cy="3528796"/>
          </a:xfrm>
          <a:prstGeom prst="rect">
            <a:avLst/>
          </a:prstGeom>
        </p:spPr>
      </p:pic>
      <p:sp>
        <p:nvSpPr>
          <p:cNvPr id="19" name="Picture Placeholder 25"/>
          <p:cNvSpPr>
            <a:spLocks noGrp="1"/>
          </p:cNvSpPr>
          <p:nvPr>
            <p:ph type="pic" sz="quarter" idx="17"/>
          </p:nvPr>
        </p:nvSpPr>
        <p:spPr>
          <a:xfrm>
            <a:off x="2871511" y="1999986"/>
            <a:ext cx="1230200" cy="2232025"/>
          </a:xfrm>
          <a:custGeom>
            <a:avLst/>
            <a:gdLst>
              <a:gd name="connsiteX0" fmla="*/ 26656 w 4082023"/>
              <a:gd name="connsiteY0" fmla="*/ 0 h 7233920"/>
              <a:gd name="connsiteX1" fmla="*/ 4055367 w 4082023"/>
              <a:gd name="connsiteY1" fmla="*/ 0 h 7233920"/>
              <a:gd name="connsiteX2" fmla="*/ 4082023 w 4082023"/>
              <a:gd name="connsiteY2" fmla="*/ 26656 h 7233920"/>
              <a:gd name="connsiteX3" fmla="*/ 4082023 w 4082023"/>
              <a:gd name="connsiteY3" fmla="*/ 7207264 h 7233920"/>
              <a:gd name="connsiteX4" fmla="*/ 4055367 w 4082023"/>
              <a:gd name="connsiteY4" fmla="*/ 7233920 h 7233920"/>
              <a:gd name="connsiteX5" fmla="*/ 26656 w 4082023"/>
              <a:gd name="connsiteY5" fmla="*/ 7233920 h 7233920"/>
              <a:gd name="connsiteX6" fmla="*/ 0 w 4082023"/>
              <a:gd name="connsiteY6" fmla="*/ 7207264 h 7233920"/>
              <a:gd name="connsiteX7" fmla="*/ 0 w 4082023"/>
              <a:gd name="connsiteY7" fmla="*/ 26656 h 7233920"/>
              <a:gd name="connsiteX8" fmla="*/ 26656 w 4082023"/>
              <a:gd name="connsiteY8" fmla="*/ 0 h 723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2023" h="7233920">
                <a:moveTo>
                  <a:pt x="26656" y="0"/>
                </a:moveTo>
                <a:lnTo>
                  <a:pt x="4055367" y="0"/>
                </a:lnTo>
                <a:cubicBezTo>
                  <a:pt x="4070091" y="0"/>
                  <a:pt x="4082023" y="11934"/>
                  <a:pt x="4082023" y="26656"/>
                </a:cubicBezTo>
                <a:lnTo>
                  <a:pt x="4082023" y="7207264"/>
                </a:lnTo>
                <a:cubicBezTo>
                  <a:pt x="4082023" y="7221986"/>
                  <a:pt x="4070091" y="7233920"/>
                  <a:pt x="4055367" y="7233920"/>
                </a:cubicBezTo>
                <a:lnTo>
                  <a:pt x="26656" y="7233920"/>
                </a:lnTo>
                <a:cubicBezTo>
                  <a:pt x="11934" y="7233920"/>
                  <a:pt x="0" y="7221986"/>
                  <a:pt x="0" y="7207264"/>
                </a:cubicBezTo>
                <a:lnTo>
                  <a:pt x="0" y="26656"/>
                </a:lnTo>
                <a:cubicBezTo>
                  <a:pt x="0" y="11934"/>
                  <a:pt x="11934" y="0"/>
                  <a:pt x="26656" y="0"/>
                </a:cubicBezTo>
                <a:close/>
              </a:path>
            </a:pathLst>
          </a:custGeom>
          <a:noFill/>
          <a:ln w="6350">
            <a:solidFill>
              <a:schemeClr val="accent1"/>
            </a:solidFill>
          </a:ln>
        </p:spPr>
        <p:txBody>
          <a:bodyPr wrap="square" lIns="0" tIns="0" rIns="0" bIns="0" anchor="ctr" anchorCtr="0">
            <a:noAutofit/>
          </a:bodyPr>
          <a:lstStyle>
            <a:lvl1pPr marL="0" indent="0" algn="ctr">
              <a:buFontTx/>
              <a:buNone/>
              <a:defRPr sz="800">
                <a:solidFill>
                  <a:schemeClr val="accent5"/>
                </a:solidFill>
                <a:latin typeface="Lato" panose="020F0502020204030203" pitchFamily="34" charset="0"/>
                <a:ea typeface="Open Sans Light" panose="020B0306030504020204" pitchFamily="34" charset="0"/>
                <a:cs typeface="Open Sans Light" panose="020B0306030504020204" pitchFamily="34" charset="0"/>
              </a:defRPr>
            </a:lvl1pPr>
          </a:lstStyle>
          <a:p>
            <a:endParaRPr lang="en-US" dirty="0"/>
          </a:p>
        </p:txBody>
      </p:sp>
      <p:pic>
        <p:nvPicPr>
          <p:cNvPr id="20" name="Picture 19">
            <a:extLst>
              <a:ext uri="{FF2B5EF4-FFF2-40B4-BE49-F238E27FC236}">
                <a16:creationId xmlns:a16="http://schemas.microsoft.com/office/drawing/2014/main" id="{02E5A025-B9EC-4B3B-8A5A-78BE0B998494}"/>
              </a:ext>
            </a:extLst>
          </p:cNvPr>
          <p:cNvPicPr>
            <a:picLocks noChangeAspect="1"/>
          </p:cNvPicPr>
          <p:nvPr userDrawn="1"/>
        </p:nvPicPr>
        <p:blipFill>
          <a:blip r:embed="rId3"/>
          <a:stretch>
            <a:fillRect/>
          </a:stretch>
        </p:blipFill>
        <p:spPr>
          <a:xfrm>
            <a:off x="6983888" y="117348"/>
            <a:ext cx="1589247" cy="371905"/>
          </a:xfrm>
          <a:prstGeom prst="rect">
            <a:avLst/>
          </a:prstGeom>
        </p:spPr>
      </p:pic>
    </p:spTree>
    <p:extLst>
      <p:ext uri="{BB962C8B-B14F-4D97-AF65-F5344CB8AC3E}">
        <p14:creationId xmlns:p14="http://schemas.microsoft.com/office/powerpoint/2010/main" val="2250657437"/>
      </p:ext>
    </p:extLst>
  </p:cSld>
  <p:clrMapOvr>
    <a:masterClrMapping/>
  </p:clrMapOvr>
  <p:transition spd="slow" advClick="0" advTm="3000">
    <p:fade/>
  </p:transition>
  <p:extLst>
    <p:ext uri="{DCECCB84-F9BA-43D5-87BE-67443E8EF086}">
      <p15:sldGuideLst xmlns:p15="http://schemas.microsoft.com/office/powerpoint/2012/main">
        <p15:guide id="1" orient="horz" pos="2934" userDrawn="1">
          <p15:clr>
            <a:srgbClr val="FBAE40"/>
          </p15:clr>
        </p15:guide>
        <p15:guide id="2" pos="5384">
          <p15:clr>
            <a:srgbClr val="FBAE40"/>
          </p15:clr>
        </p15:guide>
        <p15:guide id="3" pos="374">
          <p15:clr>
            <a:srgbClr val="FBAE40"/>
          </p15:clr>
        </p15:guide>
        <p15:guide id="4" orient="horz" pos="306">
          <p15:clr>
            <a:srgbClr val="FBAE40"/>
          </p15:clr>
        </p15:guide>
        <p15:guide id="5" orient="horz" pos="97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Phone Mockup 02">
    <p:spTree>
      <p:nvGrpSpPr>
        <p:cNvPr id="1" name=""/>
        <p:cNvGrpSpPr/>
        <p:nvPr/>
      </p:nvGrpSpPr>
      <p:grpSpPr>
        <a:xfrm>
          <a:off x="0" y="0"/>
          <a:ext cx="0" cy="0"/>
          <a:chOff x="0" y="0"/>
          <a:chExt cx="0" cy="0"/>
        </a:xfrm>
      </p:grpSpPr>
      <p:sp>
        <p:nvSpPr>
          <p:cNvPr id="21" name="Rectangle 20"/>
          <p:cNvSpPr/>
          <p:nvPr userDrawn="1"/>
        </p:nvSpPr>
        <p:spPr>
          <a:xfrm>
            <a:off x="595314" y="1857487"/>
            <a:ext cx="7953374" cy="2026872"/>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9"/>
          <p:cNvSpPr>
            <a:spLocks noGrp="1"/>
          </p:cNvSpPr>
          <p:nvPr>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p:ph type="body" sz="quarter" idx="11"/>
          </p:nvPr>
        </p:nvSpPr>
        <p:spPr>
          <a:xfrm>
            <a:off x="593725" y="959101"/>
            <a:ext cx="7953374" cy="141344"/>
          </a:xfrm>
          <a:prstGeom prst="rect">
            <a:avLst/>
          </a:prstGeom>
        </p:spPr>
        <p:txBody>
          <a:bodyPr lIns="0" tIns="0" rIns="0" bIns="0"/>
          <a:lstStyle>
            <a:lvl1pPr marL="0" indent="0" algn="l">
              <a:lnSpc>
                <a:spcPts val="1200"/>
              </a:lnSpc>
              <a:spcBef>
                <a:spcPts val="0"/>
              </a:spcBef>
              <a:buNone/>
              <a:defRPr sz="9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11"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64129" y="1194045"/>
            <a:ext cx="2415741" cy="3528796"/>
          </a:xfrm>
          <a:prstGeom prst="rect">
            <a:avLst/>
          </a:prstGeom>
        </p:spPr>
      </p:pic>
      <p:sp>
        <p:nvSpPr>
          <p:cNvPr id="18" name="Picture Placeholder 25"/>
          <p:cNvSpPr>
            <a:spLocks noGrp="1"/>
          </p:cNvSpPr>
          <p:nvPr>
            <p:ph type="pic" sz="quarter" idx="18"/>
          </p:nvPr>
        </p:nvSpPr>
        <p:spPr>
          <a:xfrm>
            <a:off x="3961343" y="1754911"/>
            <a:ext cx="1204382" cy="2232025"/>
          </a:xfrm>
          <a:custGeom>
            <a:avLst/>
            <a:gdLst>
              <a:gd name="connsiteX0" fmla="*/ 26656 w 4082023"/>
              <a:gd name="connsiteY0" fmla="*/ 0 h 7233920"/>
              <a:gd name="connsiteX1" fmla="*/ 4055367 w 4082023"/>
              <a:gd name="connsiteY1" fmla="*/ 0 h 7233920"/>
              <a:gd name="connsiteX2" fmla="*/ 4082023 w 4082023"/>
              <a:gd name="connsiteY2" fmla="*/ 26656 h 7233920"/>
              <a:gd name="connsiteX3" fmla="*/ 4082023 w 4082023"/>
              <a:gd name="connsiteY3" fmla="*/ 7207264 h 7233920"/>
              <a:gd name="connsiteX4" fmla="*/ 4055367 w 4082023"/>
              <a:gd name="connsiteY4" fmla="*/ 7233920 h 7233920"/>
              <a:gd name="connsiteX5" fmla="*/ 26656 w 4082023"/>
              <a:gd name="connsiteY5" fmla="*/ 7233920 h 7233920"/>
              <a:gd name="connsiteX6" fmla="*/ 0 w 4082023"/>
              <a:gd name="connsiteY6" fmla="*/ 7207264 h 7233920"/>
              <a:gd name="connsiteX7" fmla="*/ 0 w 4082023"/>
              <a:gd name="connsiteY7" fmla="*/ 26656 h 7233920"/>
              <a:gd name="connsiteX8" fmla="*/ 26656 w 4082023"/>
              <a:gd name="connsiteY8" fmla="*/ 0 h 723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2023" h="7233920">
                <a:moveTo>
                  <a:pt x="26656" y="0"/>
                </a:moveTo>
                <a:lnTo>
                  <a:pt x="4055367" y="0"/>
                </a:lnTo>
                <a:cubicBezTo>
                  <a:pt x="4070091" y="0"/>
                  <a:pt x="4082023" y="11934"/>
                  <a:pt x="4082023" y="26656"/>
                </a:cubicBezTo>
                <a:lnTo>
                  <a:pt x="4082023" y="7207264"/>
                </a:lnTo>
                <a:cubicBezTo>
                  <a:pt x="4082023" y="7221986"/>
                  <a:pt x="4070091" y="7233920"/>
                  <a:pt x="4055367" y="7233920"/>
                </a:cubicBezTo>
                <a:lnTo>
                  <a:pt x="26656" y="7233920"/>
                </a:lnTo>
                <a:cubicBezTo>
                  <a:pt x="11934" y="7233920"/>
                  <a:pt x="0" y="7221986"/>
                  <a:pt x="0" y="7207264"/>
                </a:cubicBezTo>
                <a:lnTo>
                  <a:pt x="0" y="26656"/>
                </a:lnTo>
                <a:cubicBezTo>
                  <a:pt x="0" y="11934"/>
                  <a:pt x="11934" y="0"/>
                  <a:pt x="26656" y="0"/>
                </a:cubicBezTo>
                <a:close/>
              </a:path>
            </a:pathLst>
          </a:custGeom>
          <a:noFill/>
          <a:ln w="6350">
            <a:solidFill>
              <a:schemeClr val="accent1"/>
            </a:solidFill>
          </a:ln>
        </p:spPr>
        <p:txBody>
          <a:bodyPr wrap="square" lIns="0" tIns="0" rIns="0" bIns="0" anchor="ctr" anchorCtr="0">
            <a:noAutofit/>
          </a:bodyPr>
          <a:lstStyle>
            <a:lvl1pPr marL="0" indent="0" algn="ctr">
              <a:buFontTx/>
              <a:buNone/>
              <a:defRPr sz="800">
                <a:solidFill>
                  <a:schemeClr val="accent5"/>
                </a:solidFill>
                <a:latin typeface="Lato" panose="020F0502020204030203" pitchFamily="34" charset="0"/>
                <a:ea typeface="Open Sans Light" panose="020B0306030504020204" pitchFamily="34" charset="0"/>
                <a:cs typeface="Open Sans Light" panose="020B0306030504020204" pitchFamily="34" charset="0"/>
              </a:defRPr>
            </a:lvl1pPr>
          </a:lstStyle>
          <a:p>
            <a:endParaRPr lang="en-US" dirty="0"/>
          </a:p>
        </p:txBody>
      </p:sp>
      <p:pic>
        <p:nvPicPr>
          <p:cNvPr id="13" name="Picture 12">
            <a:extLst>
              <a:ext uri="{FF2B5EF4-FFF2-40B4-BE49-F238E27FC236}">
                <a16:creationId xmlns:a16="http://schemas.microsoft.com/office/drawing/2014/main" id="{02E5A025-B9EC-4B3B-8A5A-78BE0B998494}"/>
              </a:ext>
            </a:extLst>
          </p:cNvPr>
          <p:cNvPicPr>
            <a:picLocks noChangeAspect="1"/>
          </p:cNvPicPr>
          <p:nvPr userDrawn="1"/>
        </p:nvPicPr>
        <p:blipFill>
          <a:blip r:embed="rId3"/>
          <a:stretch>
            <a:fillRect/>
          </a:stretch>
        </p:blipFill>
        <p:spPr>
          <a:xfrm>
            <a:off x="6983888" y="117348"/>
            <a:ext cx="1589247" cy="371905"/>
          </a:xfrm>
          <a:prstGeom prst="rect">
            <a:avLst/>
          </a:prstGeom>
        </p:spPr>
      </p:pic>
    </p:spTree>
    <p:extLst>
      <p:ext uri="{BB962C8B-B14F-4D97-AF65-F5344CB8AC3E}">
        <p14:creationId xmlns:p14="http://schemas.microsoft.com/office/powerpoint/2010/main" val="4163119622"/>
      </p:ext>
    </p:extLst>
  </p:cSld>
  <p:clrMapOvr>
    <a:masterClrMapping/>
  </p:clrMapOvr>
  <p:transition spd="slow" advClick="0" advTm="3000">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Phone Mockup 03">
    <p:spTree>
      <p:nvGrpSpPr>
        <p:cNvPr id="1" name=""/>
        <p:cNvGrpSpPr/>
        <p:nvPr/>
      </p:nvGrpSpPr>
      <p:grpSpPr>
        <a:xfrm>
          <a:off x="0" y="0"/>
          <a:ext cx="0" cy="0"/>
          <a:chOff x="0" y="0"/>
          <a:chExt cx="0" cy="0"/>
        </a:xfrm>
      </p:grpSpPr>
      <p:sp>
        <p:nvSpPr>
          <p:cNvPr id="21" name="Rectangle 20"/>
          <p:cNvSpPr/>
          <p:nvPr userDrawn="1"/>
        </p:nvSpPr>
        <p:spPr>
          <a:xfrm>
            <a:off x="595314" y="1543050"/>
            <a:ext cx="7953374" cy="963482"/>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9"/>
          <p:cNvSpPr>
            <a:spLocks noGrp="1"/>
          </p:cNvSpPr>
          <p:nvPr>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p:ph type="body" sz="quarter" idx="11"/>
          </p:nvPr>
        </p:nvSpPr>
        <p:spPr>
          <a:xfrm>
            <a:off x="593725" y="959101"/>
            <a:ext cx="7953374" cy="141344"/>
          </a:xfrm>
          <a:prstGeom prst="rect">
            <a:avLst/>
          </a:prstGeom>
        </p:spPr>
        <p:txBody>
          <a:bodyPr lIns="0" tIns="0" rIns="0" bIns="0"/>
          <a:lstStyle>
            <a:lvl1pPr marL="0" indent="0" algn="l">
              <a:lnSpc>
                <a:spcPts val="1200"/>
              </a:lnSpc>
              <a:spcBef>
                <a:spcPts val="0"/>
              </a:spcBef>
              <a:buNone/>
              <a:defRPr sz="9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11"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33706" y="1142482"/>
            <a:ext cx="2415741" cy="3528796"/>
          </a:xfrm>
          <a:prstGeom prst="rect">
            <a:avLst/>
          </a:prstGeom>
        </p:spPr>
      </p:pic>
      <p:sp>
        <p:nvSpPr>
          <p:cNvPr id="14" name="Picture Placeholder 25"/>
          <p:cNvSpPr>
            <a:spLocks noGrp="1"/>
          </p:cNvSpPr>
          <p:nvPr>
            <p:ph type="pic" sz="quarter" idx="17"/>
          </p:nvPr>
        </p:nvSpPr>
        <p:spPr>
          <a:xfrm>
            <a:off x="5118011" y="1703348"/>
            <a:ext cx="1230200" cy="2232025"/>
          </a:xfrm>
          <a:custGeom>
            <a:avLst/>
            <a:gdLst>
              <a:gd name="connsiteX0" fmla="*/ 26656 w 4082023"/>
              <a:gd name="connsiteY0" fmla="*/ 0 h 7233920"/>
              <a:gd name="connsiteX1" fmla="*/ 4055367 w 4082023"/>
              <a:gd name="connsiteY1" fmla="*/ 0 h 7233920"/>
              <a:gd name="connsiteX2" fmla="*/ 4082023 w 4082023"/>
              <a:gd name="connsiteY2" fmla="*/ 26656 h 7233920"/>
              <a:gd name="connsiteX3" fmla="*/ 4082023 w 4082023"/>
              <a:gd name="connsiteY3" fmla="*/ 7207264 h 7233920"/>
              <a:gd name="connsiteX4" fmla="*/ 4055367 w 4082023"/>
              <a:gd name="connsiteY4" fmla="*/ 7233920 h 7233920"/>
              <a:gd name="connsiteX5" fmla="*/ 26656 w 4082023"/>
              <a:gd name="connsiteY5" fmla="*/ 7233920 h 7233920"/>
              <a:gd name="connsiteX6" fmla="*/ 0 w 4082023"/>
              <a:gd name="connsiteY6" fmla="*/ 7207264 h 7233920"/>
              <a:gd name="connsiteX7" fmla="*/ 0 w 4082023"/>
              <a:gd name="connsiteY7" fmla="*/ 26656 h 7233920"/>
              <a:gd name="connsiteX8" fmla="*/ 26656 w 4082023"/>
              <a:gd name="connsiteY8" fmla="*/ 0 h 723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2023" h="7233920">
                <a:moveTo>
                  <a:pt x="26656" y="0"/>
                </a:moveTo>
                <a:lnTo>
                  <a:pt x="4055367" y="0"/>
                </a:lnTo>
                <a:cubicBezTo>
                  <a:pt x="4070091" y="0"/>
                  <a:pt x="4082023" y="11934"/>
                  <a:pt x="4082023" y="26656"/>
                </a:cubicBezTo>
                <a:lnTo>
                  <a:pt x="4082023" y="7207264"/>
                </a:lnTo>
                <a:cubicBezTo>
                  <a:pt x="4082023" y="7221986"/>
                  <a:pt x="4070091" y="7233920"/>
                  <a:pt x="4055367" y="7233920"/>
                </a:cubicBezTo>
                <a:lnTo>
                  <a:pt x="26656" y="7233920"/>
                </a:lnTo>
                <a:cubicBezTo>
                  <a:pt x="11934" y="7233920"/>
                  <a:pt x="0" y="7221986"/>
                  <a:pt x="0" y="7207264"/>
                </a:cubicBezTo>
                <a:lnTo>
                  <a:pt x="0" y="26656"/>
                </a:lnTo>
                <a:cubicBezTo>
                  <a:pt x="0" y="11934"/>
                  <a:pt x="11934" y="0"/>
                  <a:pt x="26656" y="0"/>
                </a:cubicBezTo>
                <a:close/>
              </a:path>
            </a:pathLst>
          </a:custGeom>
          <a:noFill/>
          <a:ln w="6350">
            <a:solidFill>
              <a:schemeClr val="accent1"/>
            </a:solidFill>
          </a:ln>
        </p:spPr>
        <p:txBody>
          <a:bodyPr wrap="square" lIns="0" tIns="0" rIns="0" bIns="0" anchor="ctr" anchorCtr="0">
            <a:noAutofit/>
          </a:bodyPr>
          <a:lstStyle>
            <a:lvl1pPr marL="0" indent="0" algn="ctr">
              <a:buFontTx/>
              <a:buNone/>
              <a:defRPr sz="800">
                <a:solidFill>
                  <a:schemeClr val="accent5"/>
                </a:solidFill>
                <a:latin typeface="Lato" panose="020F0502020204030203" pitchFamily="34" charset="0"/>
                <a:ea typeface="Open Sans Light" panose="020B0306030504020204" pitchFamily="34" charset="0"/>
                <a:cs typeface="Open Sans Light" panose="020B0306030504020204" pitchFamily="34" charset="0"/>
              </a:defRPr>
            </a:lvl1pPr>
          </a:lstStyle>
          <a:p>
            <a:endParaRPr lang="en-US"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66263" y="1142482"/>
            <a:ext cx="2415741" cy="3528796"/>
          </a:xfrm>
          <a:prstGeom prst="rect">
            <a:avLst/>
          </a:prstGeom>
        </p:spPr>
      </p:pic>
      <p:sp>
        <p:nvSpPr>
          <p:cNvPr id="18" name="Picture Placeholder 25"/>
          <p:cNvSpPr>
            <a:spLocks noGrp="1"/>
          </p:cNvSpPr>
          <p:nvPr>
            <p:ph type="pic" sz="quarter" idx="18"/>
          </p:nvPr>
        </p:nvSpPr>
        <p:spPr>
          <a:xfrm>
            <a:off x="6750568" y="1703348"/>
            <a:ext cx="1230200" cy="2232025"/>
          </a:xfrm>
          <a:custGeom>
            <a:avLst/>
            <a:gdLst>
              <a:gd name="connsiteX0" fmla="*/ 26656 w 4082023"/>
              <a:gd name="connsiteY0" fmla="*/ 0 h 7233920"/>
              <a:gd name="connsiteX1" fmla="*/ 4055367 w 4082023"/>
              <a:gd name="connsiteY1" fmla="*/ 0 h 7233920"/>
              <a:gd name="connsiteX2" fmla="*/ 4082023 w 4082023"/>
              <a:gd name="connsiteY2" fmla="*/ 26656 h 7233920"/>
              <a:gd name="connsiteX3" fmla="*/ 4082023 w 4082023"/>
              <a:gd name="connsiteY3" fmla="*/ 7207264 h 7233920"/>
              <a:gd name="connsiteX4" fmla="*/ 4055367 w 4082023"/>
              <a:gd name="connsiteY4" fmla="*/ 7233920 h 7233920"/>
              <a:gd name="connsiteX5" fmla="*/ 26656 w 4082023"/>
              <a:gd name="connsiteY5" fmla="*/ 7233920 h 7233920"/>
              <a:gd name="connsiteX6" fmla="*/ 0 w 4082023"/>
              <a:gd name="connsiteY6" fmla="*/ 7207264 h 7233920"/>
              <a:gd name="connsiteX7" fmla="*/ 0 w 4082023"/>
              <a:gd name="connsiteY7" fmla="*/ 26656 h 7233920"/>
              <a:gd name="connsiteX8" fmla="*/ 26656 w 4082023"/>
              <a:gd name="connsiteY8" fmla="*/ 0 h 723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2023" h="7233920">
                <a:moveTo>
                  <a:pt x="26656" y="0"/>
                </a:moveTo>
                <a:lnTo>
                  <a:pt x="4055367" y="0"/>
                </a:lnTo>
                <a:cubicBezTo>
                  <a:pt x="4070091" y="0"/>
                  <a:pt x="4082023" y="11934"/>
                  <a:pt x="4082023" y="26656"/>
                </a:cubicBezTo>
                <a:lnTo>
                  <a:pt x="4082023" y="7207264"/>
                </a:lnTo>
                <a:cubicBezTo>
                  <a:pt x="4082023" y="7221986"/>
                  <a:pt x="4070091" y="7233920"/>
                  <a:pt x="4055367" y="7233920"/>
                </a:cubicBezTo>
                <a:lnTo>
                  <a:pt x="26656" y="7233920"/>
                </a:lnTo>
                <a:cubicBezTo>
                  <a:pt x="11934" y="7233920"/>
                  <a:pt x="0" y="7221986"/>
                  <a:pt x="0" y="7207264"/>
                </a:cubicBezTo>
                <a:lnTo>
                  <a:pt x="0" y="26656"/>
                </a:lnTo>
                <a:cubicBezTo>
                  <a:pt x="0" y="11934"/>
                  <a:pt x="11934" y="0"/>
                  <a:pt x="26656" y="0"/>
                </a:cubicBezTo>
                <a:close/>
              </a:path>
            </a:pathLst>
          </a:custGeom>
          <a:noFill/>
          <a:ln w="6350">
            <a:solidFill>
              <a:schemeClr val="accent1"/>
            </a:solidFill>
          </a:ln>
        </p:spPr>
        <p:txBody>
          <a:bodyPr wrap="square" lIns="0" tIns="0" rIns="0" bIns="0" anchor="ctr" anchorCtr="0">
            <a:noAutofit/>
          </a:bodyPr>
          <a:lstStyle>
            <a:lvl1pPr marL="0" indent="0" algn="ctr">
              <a:buFontTx/>
              <a:buNone/>
              <a:defRPr sz="800">
                <a:solidFill>
                  <a:schemeClr val="accent5"/>
                </a:solidFill>
                <a:latin typeface="Lato" panose="020F0502020204030203" pitchFamily="34" charset="0"/>
                <a:ea typeface="Open Sans Light" panose="020B0306030504020204" pitchFamily="34" charset="0"/>
                <a:cs typeface="Open Sans Light" panose="020B0306030504020204" pitchFamily="34" charset="0"/>
              </a:defRPr>
            </a:lvl1pPr>
          </a:lstStyle>
          <a:p>
            <a:endParaRPr lang="en-US" dirty="0"/>
          </a:p>
        </p:txBody>
      </p:sp>
      <p:pic>
        <p:nvPicPr>
          <p:cNvPr id="19" name="Picture 18">
            <a:extLst>
              <a:ext uri="{FF2B5EF4-FFF2-40B4-BE49-F238E27FC236}">
                <a16:creationId xmlns:a16="http://schemas.microsoft.com/office/drawing/2014/main" id="{02E5A025-B9EC-4B3B-8A5A-78BE0B998494}"/>
              </a:ext>
            </a:extLst>
          </p:cNvPr>
          <p:cNvPicPr>
            <a:picLocks noChangeAspect="1"/>
          </p:cNvPicPr>
          <p:nvPr userDrawn="1"/>
        </p:nvPicPr>
        <p:blipFill>
          <a:blip r:embed="rId3"/>
          <a:stretch>
            <a:fillRect/>
          </a:stretch>
        </p:blipFill>
        <p:spPr>
          <a:xfrm>
            <a:off x="6983888" y="117348"/>
            <a:ext cx="1589247" cy="371905"/>
          </a:xfrm>
          <a:prstGeom prst="rect">
            <a:avLst/>
          </a:prstGeom>
        </p:spPr>
      </p:pic>
    </p:spTree>
    <p:extLst>
      <p:ext uri="{BB962C8B-B14F-4D97-AF65-F5344CB8AC3E}">
        <p14:creationId xmlns:p14="http://schemas.microsoft.com/office/powerpoint/2010/main" val="2609861662"/>
      </p:ext>
    </p:extLst>
  </p:cSld>
  <p:clrMapOvr>
    <a:masterClrMapping/>
  </p:clrMapOvr>
  <p:transition spd="slow" advClick="0" advTm="3000">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Phone Mockup 04">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p:ph type="body" sz="quarter" idx="11"/>
          </p:nvPr>
        </p:nvSpPr>
        <p:spPr>
          <a:xfrm>
            <a:off x="593725" y="959101"/>
            <a:ext cx="7953374" cy="141344"/>
          </a:xfrm>
          <a:prstGeom prst="rect">
            <a:avLst/>
          </a:prstGeom>
        </p:spPr>
        <p:txBody>
          <a:bodyPr lIns="0" tIns="0" rIns="0" bIns="0"/>
          <a:lstStyle>
            <a:lvl1pPr marL="0" indent="0" algn="l">
              <a:lnSpc>
                <a:spcPts val="1200"/>
              </a:lnSpc>
              <a:spcBef>
                <a:spcPts val="0"/>
              </a:spcBef>
              <a:buNone/>
              <a:defRPr sz="9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11"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1766" y="1194045"/>
            <a:ext cx="2415741" cy="3528796"/>
          </a:xfrm>
          <a:prstGeom prst="rect">
            <a:avLst/>
          </a:prstGeom>
        </p:spPr>
      </p:pic>
      <p:sp>
        <p:nvSpPr>
          <p:cNvPr id="14" name="Picture Placeholder 25"/>
          <p:cNvSpPr>
            <a:spLocks noGrp="1"/>
          </p:cNvSpPr>
          <p:nvPr>
            <p:ph type="pic" sz="quarter" idx="17"/>
          </p:nvPr>
        </p:nvSpPr>
        <p:spPr>
          <a:xfrm>
            <a:off x="2156071" y="1754911"/>
            <a:ext cx="1230200" cy="2232025"/>
          </a:xfrm>
          <a:custGeom>
            <a:avLst/>
            <a:gdLst>
              <a:gd name="connsiteX0" fmla="*/ 26656 w 4082023"/>
              <a:gd name="connsiteY0" fmla="*/ 0 h 7233920"/>
              <a:gd name="connsiteX1" fmla="*/ 4055367 w 4082023"/>
              <a:gd name="connsiteY1" fmla="*/ 0 h 7233920"/>
              <a:gd name="connsiteX2" fmla="*/ 4082023 w 4082023"/>
              <a:gd name="connsiteY2" fmla="*/ 26656 h 7233920"/>
              <a:gd name="connsiteX3" fmla="*/ 4082023 w 4082023"/>
              <a:gd name="connsiteY3" fmla="*/ 7207264 h 7233920"/>
              <a:gd name="connsiteX4" fmla="*/ 4055367 w 4082023"/>
              <a:gd name="connsiteY4" fmla="*/ 7233920 h 7233920"/>
              <a:gd name="connsiteX5" fmla="*/ 26656 w 4082023"/>
              <a:gd name="connsiteY5" fmla="*/ 7233920 h 7233920"/>
              <a:gd name="connsiteX6" fmla="*/ 0 w 4082023"/>
              <a:gd name="connsiteY6" fmla="*/ 7207264 h 7233920"/>
              <a:gd name="connsiteX7" fmla="*/ 0 w 4082023"/>
              <a:gd name="connsiteY7" fmla="*/ 26656 h 7233920"/>
              <a:gd name="connsiteX8" fmla="*/ 26656 w 4082023"/>
              <a:gd name="connsiteY8" fmla="*/ 0 h 723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2023" h="7233920">
                <a:moveTo>
                  <a:pt x="26656" y="0"/>
                </a:moveTo>
                <a:lnTo>
                  <a:pt x="4055367" y="0"/>
                </a:lnTo>
                <a:cubicBezTo>
                  <a:pt x="4070091" y="0"/>
                  <a:pt x="4082023" y="11934"/>
                  <a:pt x="4082023" y="26656"/>
                </a:cubicBezTo>
                <a:lnTo>
                  <a:pt x="4082023" y="7207264"/>
                </a:lnTo>
                <a:cubicBezTo>
                  <a:pt x="4082023" y="7221986"/>
                  <a:pt x="4070091" y="7233920"/>
                  <a:pt x="4055367" y="7233920"/>
                </a:cubicBezTo>
                <a:lnTo>
                  <a:pt x="26656" y="7233920"/>
                </a:lnTo>
                <a:cubicBezTo>
                  <a:pt x="11934" y="7233920"/>
                  <a:pt x="0" y="7221986"/>
                  <a:pt x="0" y="7207264"/>
                </a:cubicBezTo>
                <a:lnTo>
                  <a:pt x="0" y="26656"/>
                </a:lnTo>
                <a:cubicBezTo>
                  <a:pt x="0" y="11934"/>
                  <a:pt x="11934" y="0"/>
                  <a:pt x="26656" y="0"/>
                </a:cubicBezTo>
                <a:close/>
              </a:path>
            </a:pathLst>
          </a:custGeom>
          <a:noFill/>
          <a:ln w="6350">
            <a:solidFill>
              <a:schemeClr val="accent1"/>
            </a:solidFill>
          </a:ln>
        </p:spPr>
        <p:txBody>
          <a:bodyPr wrap="square" lIns="0" tIns="0" rIns="0" bIns="0" anchor="ctr" anchorCtr="0">
            <a:noAutofit/>
          </a:bodyPr>
          <a:lstStyle>
            <a:lvl1pPr marL="0" indent="0" algn="ctr">
              <a:buFontTx/>
              <a:buNone/>
              <a:defRPr sz="800">
                <a:solidFill>
                  <a:schemeClr val="accent5"/>
                </a:solidFill>
                <a:latin typeface="Lato" panose="020F0502020204030203" pitchFamily="34" charset="0"/>
                <a:ea typeface="Open Sans Light" panose="020B0306030504020204" pitchFamily="34" charset="0"/>
                <a:cs typeface="Open Sans Light" panose="020B0306030504020204" pitchFamily="34" charset="0"/>
              </a:defRPr>
            </a:lvl1pPr>
          </a:lstStyle>
          <a:p>
            <a:endParaRPr lang="en-US"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4323" y="1194045"/>
            <a:ext cx="2415741" cy="3528796"/>
          </a:xfrm>
          <a:prstGeom prst="rect">
            <a:avLst/>
          </a:prstGeom>
        </p:spPr>
      </p:pic>
      <p:sp>
        <p:nvSpPr>
          <p:cNvPr id="18" name="Picture Placeholder 25"/>
          <p:cNvSpPr>
            <a:spLocks noGrp="1"/>
          </p:cNvSpPr>
          <p:nvPr>
            <p:ph type="pic" sz="quarter" idx="18"/>
          </p:nvPr>
        </p:nvSpPr>
        <p:spPr>
          <a:xfrm>
            <a:off x="3788628" y="1754911"/>
            <a:ext cx="1230200" cy="2232025"/>
          </a:xfrm>
          <a:custGeom>
            <a:avLst/>
            <a:gdLst>
              <a:gd name="connsiteX0" fmla="*/ 26656 w 4082023"/>
              <a:gd name="connsiteY0" fmla="*/ 0 h 7233920"/>
              <a:gd name="connsiteX1" fmla="*/ 4055367 w 4082023"/>
              <a:gd name="connsiteY1" fmla="*/ 0 h 7233920"/>
              <a:gd name="connsiteX2" fmla="*/ 4082023 w 4082023"/>
              <a:gd name="connsiteY2" fmla="*/ 26656 h 7233920"/>
              <a:gd name="connsiteX3" fmla="*/ 4082023 w 4082023"/>
              <a:gd name="connsiteY3" fmla="*/ 7207264 h 7233920"/>
              <a:gd name="connsiteX4" fmla="*/ 4055367 w 4082023"/>
              <a:gd name="connsiteY4" fmla="*/ 7233920 h 7233920"/>
              <a:gd name="connsiteX5" fmla="*/ 26656 w 4082023"/>
              <a:gd name="connsiteY5" fmla="*/ 7233920 h 7233920"/>
              <a:gd name="connsiteX6" fmla="*/ 0 w 4082023"/>
              <a:gd name="connsiteY6" fmla="*/ 7207264 h 7233920"/>
              <a:gd name="connsiteX7" fmla="*/ 0 w 4082023"/>
              <a:gd name="connsiteY7" fmla="*/ 26656 h 7233920"/>
              <a:gd name="connsiteX8" fmla="*/ 26656 w 4082023"/>
              <a:gd name="connsiteY8" fmla="*/ 0 h 723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2023" h="7233920">
                <a:moveTo>
                  <a:pt x="26656" y="0"/>
                </a:moveTo>
                <a:lnTo>
                  <a:pt x="4055367" y="0"/>
                </a:lnTo>
                <a:cubicBezTo>
                  <a:pt x="4070091" y="0"/>
                  <a:pt x="4082023" y="11934"/>
                  <a:pt x="4082023" y="26656"/>
                </a:cubicBezTo>
                <a:lnTo>
                  <a:pt x="4082023" y="7207264"/>
                </a:lnTo>
                <a:cubicBezTo>
                  <a:pt x="4082023" y="7221986"/>
                  <a:pt x="4070091" y="7233920"/>
                  <a:pt x="4055367" y="7233920"/>
                </a:cubicBezTo>
                <a:lnTo>
                  <a:pt x="26656" y="7233920"/>
                </a:lnTo>
                <a:cubicBezTo>
                  <a:pt x="11934" y="7233920"/>
                  <a:pt x="0" y="7221986"/>
                  <a:pt x="0" y="7207264"/>
                </a:cubicBezTo>
                <a:lnTo>
                  <a:pt x="0" y="26656"/>
                </a:lnTo>
                <a:cubicBezTo>
                  <a:pt x="0" y="11934"/>
                  <a:pt x="11934" y="0"/>
                  <a:pt x="26656" y="0"/>
                </a:cubicBezTo>
                <a:close/>
              </a:path>
            </a:pathLst>
          </a:custGeom>
          <a:noFill/>
          <a:ln w="6350">
            <a:solidFill>
              <a:schemeClr val="accent1"/>
            </a:solidFill>
          </a:ln>
        </p:spPr>
        <p:txBody>
          <a:bodyPr wrap="square" lIns="0" tIns="0" rIns="0" bIns="0" anchor="ctr" anchorCtr="0">
            <a:noAutofit/>
          </a:bodyPr>
          <a:lstStyle>
            <a:lvl1pPr marL="0" indent="0" algn="ctr">
              <a:buFontTx/>
              <a:buNone/>
              <a:defRPr sz="800">
                <a:solidFill>
                  <a:schemeClr val="accent5"/>
                </a:solidFill>
                <a:latin typeface="Lato" panose="020F0502020204030203" pitchFamily="34" charset="0"/>
                <a:ea typeface="Open Sans Light" panose="020B0306030504020204" pitchFamily="34" charset="0"/>
                <a:cs typeface="Open Sans Light" panose="020B0306030504020204" pitchFamily="34" charset="0"/>
              </a:defRPr>
            </a:lvl1pPr>
          </a:lstStyle>
          <a:p>
            <a:endParaRPr lang="en-US" dirty="0"/>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53811" y="1194045"/>
            <a:ext cx="2415741" cy="3528796"/>
          </a:xfrm>
          <a:prstGeom prst="rect">
            <a:avLst/>
          </a:prstGeom>
        </p:spPr>
      </p:pic>
      <p:sp>
        <p:nvSpPr>
          <p:cNvPr id="20" name="Picture Placeholder 25"/>
          <p:cNvSpPr>
            <a:spLocks noGrp="1"/>
          </p:cNvSpPr>
          <p:nvPr>
            <p:ph type="pic" sz="quarter" idx="19"/>
          </p:nvPr>
        </p:nvSpPr>
        <p:spPr>
          <a:xfrm>
            <a:off x="5438116" y="1754911"/>
            <a:ext cx="1230200" cy="2232025"/>
          </a:xfrm>
          <a:custGeom>
            <a:avLst/>
            <a:gdLst>
              <a:gd name="connsiteX0" fmla="*/ 26656 w 4082023"/>
              <a:gd name="connsiteY0" fmla="*/ 0 h 7233920"/>
              <a:gd name="connsiteX1" fmla="*/ 4055367 w 4082023"/>
              <a:gd name="connsiteY1" fmla="*/ 0 h 7233920"/>
              <a:gd name="connsiteX2" fmla="*/ 4082023 w 4082023"/>
              <a:gd name="connsiteY2" fmla="*/ 26656 h 7233920"/>
              <a:gd name="connsiteX3" fmla="*/ 4082023 w 4082023"/>
              <a:gd name="connsiteY3" fmla="*/ 7207264 h 7233920"/>
              <a:gd name="connsiteX4" fmla="*/ 4055367 w 4082023"/>
              <a:gd name="connsiteY4" fmla="*/ 7233920 h 7233920"/>
              <a:gd name="connsiteX5" fmla="*/ 26656 w 4082023"/>
              <a:gd name="connsiteY5" fmla="*/ 7233920 h 7233920"/>
              <a:gd name="connsiteX6" fmla="*/ 0 w 4082023"/>
              <a:gd name="connsiteY6" fmla="*/ 7207264 h 7233920"/>
              <a:gd name="connsiteX7" fmla="*/ 0 w 4082023"/>
              <a:gd name="connsiteY7" fmla="*/ 26656 h 7233920"/>
              <a:gd name="connsiteX8" fmla="*/ 26656 w 4082023"/>
              <a:gd name="connsiteY8" fmla="*/ 0 h 723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2023" h="7233920">
                <a:moveTo>
                  <a:pt x="26656" y="0"/>
                </a:moveTo>
                <a:lnTo>
                  <a:pt x="4055367" y="0"/>
                </a:lnTo>
                <a:cubicBezTo>
                  <a:pt x="4070091" y="0"/>
                  <a:pt x="4082023" y="11934"/>
                  <a:pt x="4082023" y="26656"/>
                </a:cubicBezTo>
                <a:lnTo>
                  <a:pt x="4082023" y="7207264"/>
                </a:lnTo>
                <a:cubicBezTo>
                  <a:pt x="4082023" y="7221986"/>
                  <a:pt x="4070091" y="7233920"/>
                  <a:pt x="4055367" y="7233920"/>
                </a:cubicBezTo>
                <a:lnTo>
                  <a:pt x="26656" y="7233920"/>
                </a:lnTo>
                <a:cubicBezTo>
                  <a:pt x="11934" y="7233920"/>
                  <a:pt x="0" y="7221986"/>
                  <a:pt x="0" y="7207264"/>
                </a:cubicBezTo>
                <a:lnTo>
                  <a:pt x="0" y="26656"/>
                </a:lnTo>
                <a:cubicBezTo>
                  <a:pt x="0" y="11934"/>
                  <a:pt x="11934" y="0"/>
                  <a:pt x="26656" y="0"/>
                </a:cubicBezTo>
                <a:close/>
              </a:path>
            </a:pathLst>
          </a:custGeom>
          <a:noFill/>
          <a:ln w="6350">
            <a:solidFill>
              <a:schemeClr val="accent1"/>
            </a:solidFill>
          </a:ln>
        </p:spPr>
        <p:txBody>
          <a:bodyPr wrap="square" lIns="0" tIns="0" rIns="0" bIns="0" anchor="ctr" anchorCtr="0">
            <a:noAutofit/>
          </a:bodyPr>
          <a:lstStyle>
            <a:lvl1pPr marL="0" indent="0" algn="ctr">
              <a:buFontTx/>
              <a:buNone/>
              <a:defRPr sz="800">
                <a:solidFill>
                  <a:schemeClr val="accent5"/>
                </a:solidFill>
                <a:latin typeface="Lato" panose="020F0502020204030203" pitchFamily="34" charset="0"/>
                <a:ea typeface="Open Sans Light" panose="020B0306030504020204" pitchFamily="34" charset="0"/>
                <a:cs typeface="Open Sans Light" panose="020B0306030504020204" pitchFamily="34" charset="0"/>
              </a:defRPr>
            </a:lvl1pPr>
          </a:lstStyle>
          <a:p>
            <a:endParaRPr lang="en-US" dirty="0"/>
          </a:p>
        </p:txBody>
      </p:sp>
      <p:pic>
        <p:nvPicPr>
          <p:cNvPr id="21" name="Picture 20">
            <a:extLst>
              <a:ext uri="{FF2B5EF4-FFF2-40B4-BE49-F238E27FC236}">
                <a16:creationId xmlns:a16="http://schemas.microsoft.com/office/drawing/2014/main" id="{02E5A025-B9EC-4B3B-8A5A-78BE0B998494}"/>
              </a:ext>
            </a:extLst>
          </p:cNvPr>
          <p:cNvPicPr>
            <a:picLocks noChangeAspect="1"/>
          </p:cNvPicPr>
          <p:nvPr userDrawn="1"/>
        </p:nvPicPr>
        <p:blipFill>
          <a:blip r:embed="rId3"/>
          <a:stretch>
            <a:fillRect/>
          </a:stretch>
        </p:blipFill>
        <p:spPr>
          <a:xfrm>
            <a:off x="6983888" y="117348"/>
            <a:ext cx="1589247" cy="371905"/>
          </a:xfrm>
          <a:prstGeom prst="rect">
            <a:avLst/>
          </a:prstGeom>
        </p:spPr>
      </p:pic>
    </p:spTree>
    <p:extLst>
      <p:ext uri="{BB962C8B-B14F-4D97-AF65-F5344CB8AC3E}">
        <p14:creationId xmlns:p14="http://schemas.microsoft.com/office/powerpoint/2010/main" val="1123597967"/>
      </p:ext>
    </p:extLst>
  </p:cSld>
  <p:clrMapOvr>
    <a:masterClrMapping/>
  </p:clrMapOvr>
  <p:transition spd="slow" advClick="0" advTm="3000">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with Footers">
    <p:spTree>
      <p:nvGrpSpPr>
        <p:cNvPr id="1" name=""/>
        <p:cNvGrpSpPr/>
        <p:nvPr/>
      </p:nvGrpSpPr>
      <p:grpSpPr>
        <a:xfrm>
          <a:off x="0" y="0"/>
          <a:ext cx="0" cy="0"/>
          <a:chOff x="0" y="0"/>
          <a:chExt cx="0" cy="0"/>
        </a:xfrm>
      </p:grpSpPr>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11"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920668023"/>
      </p:ext>
    </p:extLst>
  </p:cSld>
  <p:clrMapOvr>
    <a:masterClrMapping/>
  </p:clrMapOvr>
  <p:transition spd="slow" advClick="0" advTm="3000">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Phone Mockup 05">
    <p:spTree>
      <p:nvGrpSpPr>
        <p:cNvPr id="1" name=""/>
        <p:cNvGrpSpPr/>
        <p:nvPr/>
      </p:nvGrpSpPr>
      <p:grpSpPr>
        <a:xfrm>
          <a:off x="0" y="0"/>
          <a:ext cx="0" cy="0"/>
          <a:chOff x="0" y="0"/>
          <a:chExt cx="0" cy="0"/>
        </a:xfrm>
      </p:grpSpPr>
      <p:pic>
        <p:nvPicPr>
          <p:cNvPr id="29" name="Picture 2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90362" y="1100444"/>
            <a:ext cx="2918752" cy="4043055"/>
          </a:xfrm>
          <a:prstGeom prst="rect">
            <a:avLst/>
          </a:prstGeom>
        </p:spPr>
      </p:pic>
      <p:sp>
        <p:nvSpPr>
          <p:cNvPr id="10" name="Text Placeholder 9"/>
          <p:cNvSpPr>
            <a:spLocks noGrp="1"/>
          </p:cNvSpPr>
          <p:nvPr>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p:ph type="body" sz="quarter" idx="11"/>
          </p:nvPr>
        </p:nvSpPr>
        <p:spPr>
          <a:xfrm>
            <a:off x="593725" y="959101"/>
            <a:ext cx="7953374" cy="141344"/>
          </a:xfrm>
          <a:prstGeom prst="rect">
            <a:avLst/>
          </a:prstGeom>
        </p:spPr>
        <p:txBody>
          <a:bodyPr lIns="0" tIns="0" rIns="0" bIns="0"/>
          <a:lstStyle>
            <a:lvl1pPr marL="0" indent="0" algn="l">
              <a:lnSpc>
                <a:spcPts val="1200"/>
              </a:lnSpc>
              <a:spcBef>
                <a:spcPts val="0"/>
              </a:spcBef>
              <a:buNone/>
              <a:defRPr sz="9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icture Placeholder 25"/>
          <p:cNvSpPr>
            <a:spLocks noGrp="1"/>
          </p:cNvSpPr>
          <p:nvPr>
            <p:ph type="pic" sz="quarter" idx="17"/>
          </p:nvPr>
        </p:nvSpPr>
        <p:spPr>
          <a:xfrm>
            <a:off x="5278966" y="1689100"/>
            <a:ext cx="2209799" cy="3454399"/>
          </a:xfrm>
          <a:custGeom>
            <a:avLst/>
            <a:gdLst>
              <a:gd name="connsiteX0" fmla="*/ 26656 w 4082023"/>
              <a:gd name="connsiteY0" fmla="*/ 0 h 7233920"/>
              <a:gd name="connsiteX1" fmla="*/ 4055367 w 4082023"/>
              <a:gd name="connsiteY1" fmla="*/ 0 h 7233920"/>
              <a:gd name="connsiteX2" fmla="*/ 4082023 w 4082023"/>
              <a:gd name="connsiteY2" fmla="*/ 26656 h 7233920"/>
              <a:gd name="connsiteX3" fmla="*/ 4082023 w 4082023"/>
              <a:gd name="connsiteY3" fmla="*/ 7207264 h 7233920"/>
              <a:gd name="connsiteX4" fmla="*/ 4055367 w 4082023"/>
              <a:gd name="connsiteY4" fmla="*/ 7233920 h 7233920"/>
              <a:gd name="connsiteX5" fmla="*/ 26656 w 4082023"/>
              <a:gd name="connsiteY5" fmla="*/ 7233920 h 7233920"/>
              <a:gd name="connsiteX6" fmla="*/ 0 w 4082023"/>
              <a:gd name="connsiteY6" fmla="*/ 7207264 h 7233920"/>
              <a:gd name="connsiteX7" fmla="*/ 0 w 4082023"/>
              <a:gd name="connsiteY7" fmla="*/ 26656 h 7233920"/>
              <a:gd name="connsiteX8" fmla="*/ 26656 w 4082023"/>
              <a:gd name="connsiteY8" fmla="*/ 0 h 723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2023" h="7233920">
                <a:moveTo>
                  <a:pt x="26656" y="0"/>
                </a:moveTo>
                <a:lnTo>
                  <a:pt x="4055367" y="0"/>
                </a:lnTo>
                <a:cubicBezTo>
                  <a:pt x="4070091" y="0"/>
                  <a:pt x="4082023" y="11934"/>
                  <a:pt x="4082023" y="26656"/>
                </a:cubicBezTo>
                <a:lnTo>
                  <a:pt x="4082023" y="7207264"/>
                </a:lnTo>
                <a:cubicBezTo>
                  <a:pt x="4082023" y="7221986"/>
                  <a:pt x="4070091" y="7233920"/>
                  <a:pt x="4055367" y="7233920"/>
                </a:cubicBezTo>
                <a:lnTo>
                  <a:pt x="26656" y="7233920"/>
                </a:lnTo>
                <a:cubicBezTo>
                  <a:pt x="11934" y="7233920"/>
                  <a:pt x="0" y="7221986"/>
                  <a:pt x="0" y="7207264"/>
                </a:cubicBezTo>
                <a:lnTo>
                  <a:pt x="0" y="26656"/>
                </a:lnTo>
                <a:cubicBezTo>
                  <a:pt x="0" y="11934"/>
                  <a:pt x="11934" y="0"/>
                  <a:pt x="26656" y="0"/>
                </a:cubicBezTo>
                <a:close/>
              </a:path>
            </a:pathLst>
          </a:custGeom>
          <a:noFill/>
          <a:ln w="6350">
            <a:solidFill>
              <a:schemeClr val="accent1"/>
            </a:solidFill>
          </a:ln>
        </p:spPr>
        <p:txBody>
          <a:bodyPr wrap="square" lIns="0" tIns="0" rIns="0" bIns="0" anchor="ctr" anchorCtr="0">
            <a:noAutofit/>
          </a:bodyPr>
          <a:lstStyle>
            <a:lvl1pPr marL="0" indent="0" algn="ctr">
              <a:buFontTx/>
              <a:buNone/>
              <a:defRPr sz="800">
                <a:solidFill>
                  <a:schemeClr val="accent5"/>
                </a:solidFill>
                <a:latin typeface="Lato" panose="020F0502020204030203" pitchFamily="34" charset="0"/>
                <a:ea typeface="Open Sans Light" panose="020B0306030504020204" pitchFamily="34" charset="0"/>
                <a:cs typeface="Open Sans Light" panose="020B0306030504020204" pitchFamily="34" charset="0"/>
              </a:defRPr>
            </a:lvl1pPr>
          </a:lstStyle>
          <a:p>
            <a:endParaRPr lang="en-US" dirty="0"/>
          </a:p>
        </p:txBody>
      </p:sp>
      <p:sp>
        <p:nvSpPr>
          <p:cNvPr id="26" name="TextBox 25"/>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27"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8"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pic>
        <p:nvPicPr>
          <p:cNvPr id="11" name="Picture 10">
            <a:extLst>
              <a:ext uri="{FF2B5EF4-FFF2-40B4-BE49-F238E27FC236}">
                <a16:creationId xmlns:a16="http://schemas.microsoft.com/office/drawing/2014/main" id="{02E5A025-B9EC-4B3B-8A5A-78BE0B998494}"/>
              </a:ext>
            </a:extLst>
          </p:cNvPr>
          <p:cNvPicPr>
            <a:picLocks noChangeAspect="1"/>
          </p:cNvPicPr>
          <p:nvPr userDrawn="1"/>
        </p:nvPicPr>
        <p:blipFill>
          <a:blip r:embed="rId3"/>
          <a:stretch>
            <a:fillRect/>
          </a:stretch>
        </p:blipFill>
        <p:spPr>
          <a:xfrm>
            <a:off x="6983888" y="117348"/>
            <a:ext cx="1589247" cy="371905"/>
          </a:xfrm>
          <a:prstGeom prst="rect">
            <a:avLst/>
          </a:prstGeom>
        </p:spPr>
      </p:pic>
    </p:spTree>
    <p:extLst>
      <p:ext uri="{BB962C8B-B14F-4D97-AF65-F5344CB8AC3E}">
        <p14:creationId xmlns:p14="http://schemas.microsoft.com/office/powerpoint/2010/main" val="257334994"/>
      </p:ext>
    </p:extLst>
  </p:cSld>
  <p:clrMapOvr>
    <a:masterClrMapping/>
  </p:clrMapOvr>
  <p:transition spd="slow" advClick="0" advTm="3000">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Phone Mockup 06">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8" y="185298"/>
            <a:ext cx="3129491" cy="4571407"/>
          </a:xfrm>
          <a:prstGeom prst="rect">
            <a:avLst/>
          </a:prstGeom>
        </p:spPr>
      </p:pic>
      <p:sp>
        <p:nvSpPr>
          <p:cNvPr id="10" name="Text Placeholder 9"/>
          <p:cNvSpPr>
            <a:spLocks noGrp="1"/>
          </p:cNvSpPr>
          <p:nvPr>
            <p:ph type="body" sz="quarter" idx="10"/>
          </p:nvPr>
        </p:nvSpPr>
        <p:spPr>
          <a:xfrm>
            <a:off x="3242733" y="575841"/>
            <a:ext cx="5294843"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p:ph type="body" sz="quarter" idx="11"/>
          </p:nvPr>
        </p:nvSpPr>
        <p:spPr>
          <a:xfrm>
            <a:off x="3242416" y="959101"/>
            <a:ext cx="5304684" cy="141344"/>
          </a:xfrm>
          <a:prstGeom prst="rect">
            <a:avLst/>
          </a:prstGeom>
        </p:spPr>
        <p:txBody>
          <a:bodyPr lIns="0" tIns="0" rIns="0" bIns="0"/>
          <a:lstStyle>
            <a:lvl1pPr marL="0" indent="0" algn="l">
              <a:lnSpc>
                <a:spcPts val="1200"/>
              </a:lnSpc>
              <a:spcBef>
                <a:spcPts val="0"/>
              </a:spcBef>
              <a:buNone/>
              <a:defRPr sz="9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3242416"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27"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8"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Picture Placeholder 25"/>
          <p:cNvSpPr>
            <a:spLocks noGrp="1"/>
          </p:cNvSpPr>
          <p:nvPr>
            <p:ph type="pic" sz="quarter" idx="17"/>
          </p:nvPr>
        </p:nvSpPr>
        <p:spPr>
          <a:xfrm>
            <a:off x="800011" y="912452"/>
            <a:ext cx="1552896" cy="2917902"/>
          </a:xfrm>
          <a:custGeom>
            <a:avLst/>
            <a:gdLst>
              <a:gd name="connsiteX0" fmla="*/ 26656 w 4082023"/>
              <a:gd name="connsiteY0" fmla="*/ 0 h 7233920"/>
              <a:gd name="connsiteX1" fmla="*/ 4055367 w 4082023"/>
              <a:gd name="connsiteY1" fmla="*/ 0 h 7233920"/>
              <a:gd name="connsiteX2" fmla="*/ 4082023 w 4082023"/>
              <a:gd name="connsiteY2" fmla="*/ 26656 h 7233920"/>
              <a:gd name="connsiteX3" fmla="*/ 4082023 w 4082023"/>
              <a:gd name="connsiteY3" fmla="*/ 7207264 h 7233920"/>
              <a:gd name="connsiteX4" fmla="*/ 4055367 w 4082023"/>
              <a:gd name="connsiteY4" fmla="*/ 7233920 h 7233920"/>
              <a:gd name="connsiteX5" fmla="*/ 26656 w 4082023"/>
              <a:gd name="connsiteY5" fmla="*/ 7233920 h 7233920"/>
              <a:gd name="connsiteX6" fmla="*/ 0 w 4082023"/>
              <a:gd name="connsiteY6" fmla="*/ 7207264 h 7233920"/>
              <a:gd name="connsiteX7" fmla="*/ 0 w 4082023"/>
              <a:gd name="connsiteY7" fmla="*/ 26656 h 7233920"/>
              <a:gd name="connsiteX8" fmla="*/ 26656 w 4082023"/>
              <a:gd name="connsiteY8" fmla="*/ 0 h 723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2023" h="7233920">
                <a:moveTo>
                  <a:pt x="26656" y="0"/>
                </a:moveTo>
                <a:lnTo>
                  <a:pt x="4055367" y="0"/>
                </a:lnTo>
                <a:cubicBezTo>
                  <a:pt x="4070091" y="0"/>
                  <a:pt x="4082023" y="11934"/>
                  <a:pt x="4082023" y="26656"/>
                </a:cubicBezTo>
                <a:lnTo>
                  <a:pt x="4082023" y="7207264"/>
                </a:lnTo>
                <a:cubicBezTo>
                  <a:pt x="4082023" y="7221986"/>
                  <a:pt x="4070091" y="7233920"/>
                  <a:pt x="4055367" y="7233920"/>
                </a:cubicBezTo>
                <a:lnTo>
                  <a:pt x="26656" y="7233920"/>
                </a:lnTo>
                <a:cubicBezTo>
                  <a:pt x="11934" y="7233920"/>
                  <a:pt x="0" y="7221986"/>
                  <a:pt x="0" y="7207264"/>
                </a:cubicBezTo>
                <a:lnTo>
                  <a:pt x="0" y="26656"/>
                </a:lnTo>
                <a:cubicBezTo>
                  <a:pt x="0" y="11934"/>
                  <a:pt x="11934" y="0"/>
                  <a:pt x="26656" y="0"/>
                </a:cubicBezTo>
                <a:close/>
              </a:path>
            </a:pathLst>
          </a:custGeom>
          <a:noFill/>
          <a:ln w="6350">
            <a:solidFill>
              <a:schemeClr val="accent1"/>
            </a:solidFill>
          </a:ln>
        </p:spPr>
        <p:txBody>
          <a:bodyPr wrap="square" lIns="0" tIns="0" rIns="0" bIns="0" anchor="ctr" anchorCtr="0">
            <a:noAutofit/>
          </a:bodyPr>
          <a:lstStyle>
            <a:lvl1pPr marL="0" indent="0" algn="ctr">
              <a:buFontTx/>
              <a:buNone/>
              <a:defRPr sz="800">
                <a:solidFill>
                  <a:schemeClr val="accent5"/>
                </a:solidFill>
                <a:latin typeface="Lato" panose="020F0502020204030203" pitchFamily="34" charset="0"/>
                <a:ea typeface="Open Sans Light" panose="020B0306030504020204" pitchFamily="34" charset="0"/>
                <a:cs typeface="Open Sans Light" panose="020B0306030504020204" pitchFamily="34" charset="0"/>
              </a:defRPr>
            </a:lvl1pPr>
          </a:lstStyle>
          <a:p>
            <a:endParaRPr lang="en-US" dirty="0"/>
          </a:p>
        </p:txBody>
      </p:sp>
      <p:pic>
        <p:nvPicPr>
          <p:cNvPr id="12" name="Picture 11">
            <a:extLst>
              <a:ext uri="{FF2B5EF4-FFF2-40B4-BE49-F238E27FC236}">
                <a16:creationId xmlns:a16="http://schemas.microsoft.com/office/drawing/2014/main" id="{02E5A025-B9EC-4B3B-8A5A-78BE0B998494}"/>
              </a:ext>
            </a:extLst>
          </p:cNvPr>
          <p:cNvPicPr>
            <a:picLocks noChangeAspect="1"/>
          </p:cNvPicPr>
          <p:nvPr userDrawn="1"/>
        </p:nvPicPr>
        <p:blipFill>
          <a:blip r:embed="rId3"/>
          <a:stretch>
            <a:fillRect/>
          </a:stretch>
        </p:blipFill>
        <p:spPr>
          <a:xfrm>
            <a:off x="6983888" y="117348"/>
            <a:ext cx="1589247" cy="371905"/>
          </a:xfrm>
          <a:prstGeom prst="rect">
            <a:avLst/>
          </a:prstGeom>
        </p:spPr>
      </p:pic>
    </p:spTree>
    <p:extLst>
      <p:ext uri="{BB962C8B-B14F-4D97-AF65-F5344CB8AC3E}">
        <p14:creationId xmlns:p14="http://schemas.microsoft.com/office/powerpoint/2010/main" val="1303776323"/>
      </p:ext>
    </p:extLst>
  </p:cSld>
  <p:clrMapOvr>
    <a:masterClrMapping/>
  </p:clrMapOvr>
  <p:transition spd="slow" advClick="0" advTm="3000">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Web Browser &amp; iPhone Mockup">
    <p:spTree>
      <p:nvGrpSpPr>
        <p:cNvPr id="1" name=""/>
        <p:cNvGrpSpPr/>
        <p:nvPr/>
      </p:nvGrpSpPr>
      <p:grpSpPr>
        <a:xfrm>
          <a:off x="0" y="0"/>
          <a:ext cx="0" cy="0"/>
          <a:chOff x="0" y="0"/>
          <a:chExt cx="0" cy="0"/>
        </a:xfrm>
      </p:grpSpPr>
      <p:sp>
        <p:nvSpPr>
          <p:cNvPr id="2" name="Rectangle 1"/>
          <p:cNvSpPr/>
          <p:nvPr userDrawn="1"/>
        </p:nvSpPr>
        <p:spPr>
          <a:xfrm>
            <a:off x="0" y="0"/>
            <a:ext cx="9144000" cy="5143500"/>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9"/>
          <p:cNvSpPr>
            <a:spLocks noGrp="1"/>
          </p:cNvSpPr>
          <p:nvPr>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bg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12" name="Text Placeholder 9"/>
          <p:cNvSpPr>
            <a:spLocks noGrp="1"/>
          </p:cNvSpPr>
          <p:nvPr>
            <p:ph type="body" sz="quarter" idx="11"/>
          </p:nvPr>
        </p:nvSpPr>
        <p:spPr>
          <a:xfrm>
            <a:off x="593725" y="959101"/>
            <a:ext cx="7953374" cy="141344"/>
          </a:xfrm>
          <a:prstGeom prst="rect">
            <a:avLst/>
          </a:prstGeom>
        </p:spPr>
        <p:txBody>
          <a:bodyPr lIns="0" tIns="0" rIns="0" bIns="0"/>
          <a:lstStyle>
            <a:lvl1pPr marL="0" indent="0" algn="l">
              <a:lnSpc>
                <a:spcPts val="1200"/>
              </a:lnSpc>
              <a:spcBef>
                <a:spcPts val="0"/>
              </a:spcBef>
              <a:buNone/>
              <a:defRPr sz="900" b="0" cap="none" spc="0" baseline="0">
                <a:solidFill>
                  <a:schemeClr val="bg1"/>
                </a:solidFill>
                <a:latin typeface="Lato" panose="020F05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13" name="Straight Connector 12"/>
          <p:cNvCxnSpPr/>
          <p:nvPr userDrawn="1"/>
        </p:nvCxnSpPr>
        <p:spPr>
          <a:xfrm>
            <a:off x="593725" y="492067"/>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Picture Placeholder 33"/>
          <p:cNvSpPr>
            <a:spLocks noGrp="1"/>
          </p:cNvSpPr>
          <p:nvPr>
            <p:ph type="pic" sz="quarter" idx="12"/>
          </p:nvPr>
        </p:nvSpPr>
        <p:spPr>
          <a:xfrm>
            <a:off x="1614488" y="1471670"/>
            <a:ext cx="5915025" cy="3186055"/>
          </a:xfrm>
          <a:custGeom>
            <a:avLst/>
            <a:gdLst>
              <a:gd name="connsiteX0" fmla="*/ 0 w 5915025"/>
              <a:gd name="connsiteY0" fmla="*/ 0 h 3326159"/>
              <a:gd name="connsiteX1" fmla="*/ 5915025 w 5915025"/>
              <a:gd name="connsiteY1" fmla="*/ 0 h 3326159"/>
              <a:gd name="connsiteX2" fmla="*/ 5915025 w 5915025"/>
              <a:gd name="connsiteY2" fmla="*/ 3326159 h 3326159"/>
              <a:gd name="connsiteX3" fmla="*/ 0 w 5915025"/>
              <a:gd name="connsiteY3" fmla="*/ 3326159 h 3326159"/>
            </a:gdLst>
            <a:ahLst/>
            <a:cxnLst>
              <a:cxn ang="0">
                <a:pos x="connsiteX0" y="connsiteY0"/>
              </a:cxn>
              <a:cxn ang="0">
                <a:pos x="connsiteX1" y="connsiteY1"/>
              </a:cxn>
              <a:cxn ang="0">
                <a:pos x="connsiteX2" y="connsiteY2"/>
              </a:cxn>
              <a:cxn ang="0">
                <a:pos x="connsiteX3" y="connsiteY3"/>
              </a:cxn>
            </a:cxnLst>
            <a:rect l="l" t="t" r="r" b="b"/>
            <a:pathLst>
              <a:path w="5915025" h="3326159">
                <a:moveTo>
                  <a:pt x="0" y="0"/>
                </a:moveTo>
                <a:lnTo>
                  <a:pt x="5915025" y="0"/>
                </a:lnTo>
                <a:lnTo>
                  <a:pt x="5915025" y="3326159"/>
                </a:lnTo>
                <a:lnTo>
                  <a:pt x="0" y="3326159"/>
                </a:lnTo>
                <a:close/>
              </a:path>
            </a:pathLst>
          </a:custGeom>
        </p:spPr>
        <p:txBody>
          <a:bodyPr wrap="square" anchor="ctr" anchorCtr="0">
            <a:noAutofit/>
          </a:bodyPr>
          <a:lstStyle>
            <a:lvl1pPr marL="0" indent="0" algn="ctr">
              <a:buFontTx/>
              <a:buNone/>
              <a:defRPr sz="1000">
                <a:solidFill>
                  <a:schemeClr val="accent6"/>
                </a:solidFill>
                <a:latin typeface="Lato" panose="020F0502020204030203" pitchFamily="34" charset="0"/>
              </a:defRPr>
            </a:lvl1pPr>
          </a:lstStyle>
          <a:p>
            <a:endParaRPr lang="en-US" dirty="0"/>
          </a:p>
        </p:txBody>
      </p:sp>
      <p:sp>
        <p:nvSpPr>
          <p:cNvPr id="21" name="Freeform 20"/>
          <p:cNvSpPr/>
          <p:nvPr userDrawn="1"/>
        </p:nvSpPr>
        <p:spPr>
          <a:xfrm>
            <a:off x="1614488" y="1318534"/>
            <a:ext cx="5915025" cy="156764"/>
          </a:xfrm>
          <a:custGeom>
            <a:avLst/>
            <a:gdLst>
              <a:gd name="connsiteX0" fmla="*/ 116359 w 15763003"/>
              <a:gd name="connsiteY0" fmla="*/ 0 h 418038"/>
              <a:gd name="connsiteX1" fmla="*/ 15646645 w 15763003"/>
              <a:gd name="connsiteY1" fmla="*/ 0 h 418038"/>
              <a:gd name="connsiteX2" fmla="*/ 15763003 w 15763003"/>
              <a:gd name="connsiteY2" fmla="*/ 116359 h 418038"/>
              <a:gd name="connsiteX3" fmla="*/ 15763003 w 15763003"/>
              <a:gd name="connsiteY3" fmla="*/ 418038 h 418038"/>
              <a:gd name="connsiteX4" fmla="*/ 0 w 15763003"/>
              <a:gd name="connsiteY4" fmla="*/ 418038 h 418038"/>
              <a:gd name="connsiteX5" fmla="*/ 0 w 15763003"/>
              <a:gd name="connsiteY5" fmla="*/ 116359 h 418038"/>
              <a:gd name="connsiteX6" fmla="*/ 116359 w 15763003"/>
              <a:gd name="connsiteY6" fmla="*/ 0 h 418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763003" h="418038">
                <a:moveTo>
                  <a:pt x="116359" y="0"/>
                </a:moveTo>
                <a:lnTo>
                  <a:pt x="15646645" y="0"/>
                </a:lnTo>
                <a:cubicBezTo>
                  <a:pt x="15710907" y="0"/>
                  <a:pt x="15763003" y="52096"/>
                  <a:pt x="15763003" y="116359"/>
                </a:cubicBezTo>
                <a:lnTo>
                  <a:pt x="15763003" y="418038"/>
                </a:lnTo>
                <a:lnTo>
                  <a:pt x="0" y="418038"/>
                </a:lnTo>
                <a:lnTo>
                  <a:pt x="0" y="116359"/>
                </a:lnTo>
                <a:cubicBezTo>
                  <a:pt x="0" y="52096"/>
                  <a:pt x="52096" y="0"/>
                  <a:pt x="11635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6" dirty="0"/>
          </a:p>
        </p:txBody>
      </p:sp>
      <p:sp>
        <p:nvSpPr>
          <p:cNvPr id="22" name="Oval 21"/>
          <p:cNvSpPr/>
          <p:nvPr userDrawn="1"/>
        </p:nvSpPr>
        <p:spPr>
          <a:xfrm>
            <a:off x="1711524" y="1367661"/>
            <a:ext cx="54173" cy="5417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6" dirty="0"/>
          </a:p>
        </p:txBody>
      </p:sp>
      <p:sp>
        <p:nvSpPr>
          <p:cNvPr id="23" name="Oval 22"/>
          <p:cNvSpPr/>
          <p:nvPr userDrawn="1"/>
        </p:nvSpPr>
        <p:spPr>
          <a:xfrm>
            <a:off x="1806610" y="1367661"/>
            <a:ext cx="54173" cy="5417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6" dirty="0"/>
          </a:p>
        </p:txBody>
      </p:sp>
      <p:sp>
        <p:nvSpPr>
          <p:cNvPr id="24" name="Oval 23"/>
          <p:cNvSpPr/>
          <p:nvPr userDrawn="1"/>
        </p:nvSpPr>
        <p:spPr>
          <a:xfrm>
            <a:off x="1901697" y="1367661"/>
            <a:ext cx="54173" cy="5417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6" dirty="0"/>
          </a:p>
        </p:txBody>
      </p:sp>
      <p:grpSp>
        <p:nvGrpSpPr>
          <p:cNvPr id="25" name="Group 24"/>
          <p:cNvGrpSpPr/>
          <p:nvPr userDrawn="1"/>
        </p:nvGrpSpPr>
        <p:grpSpPr>
          <a:xfrm>
            <a:off x="7154465" y="1366181"/>
            <a:ext cx="298052" cy="55653"/>
            <a:chOff x="19078575" y="3106739"/>
            <a:chExt cx="794804" cy="148407"/>
          </a:xfrm>
        </p:grpSpPr>
        <p:grpSp>
          <p:nvGrpSpPr>
            <p:cNvPr id="26" name="Group 25"/>
            <p:cNvGrpSpPr/>
            <p:nvPr/>
          </p:nvGrpSpPr>
          <p:grpSpPr>
            <a:xfrm>
              <a:off x="19736219" y="3106739"/>
              <a:ext cx="137160" cy="137160"/>
              <a:chOff x="19740165" y="3110684"/>
              <a:chExt cx="138113" cy="138113"/>
            </a:xfrm>
          </p:grpSpPr>
          <p:cxnSp>
            <p:nvCxnSpPr>
              <p:cNvPr id="29" name="Straight Connector 28"/>
              <p:cNvCxnSpPr/>
              <p:nvPr/>
            </p:nvCxnSpPr>
            <p:spPr>
              <a:xfrm>
                <a:off x="19740165" y="3110684"/>
                <a:ext cx="138113" cy="138113"/>
              </a:xfrm>
              <a:prstGeom prst="line">
                <a:avLst/>
              </a:prstGeom>
              <a:ln w="12700" cap="rnd">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19740165" y="3110684"/>
                <a:ext cx="138113" cy="138113"/>
              </a:xfrm>
              <a:prstGeom prst="line">
                <a:avLst/>
              </a:prstGeom>
              <a:ln w="12700" cap="rnd">
                <a:solidFill>
                  <a:schemeClr val="bg1"/>
                </a:solidFill>
                <a:round/>
              </a:ln>
            </p:spPr>
            <p:style>
              <a:lnRef idx="1">
                <a:schemeClr val="accent1"/>
              </a:lnRef>
              <a:fillRef idx="0">
                <a:schemeClr val="accent1"/>
              </a:fillRef>
              <a:effectRef idx="0">
                <a:schemeClr val="accent1"/>
              </a:effectRef>
              <a:fontRef idx="minor">
                <a:schemeClr val="tx1"/>
              </a:fontRef>
            </p:style>
          </p:cxnSp>
        </p:grpSp>
        <p:sp>
          <p:nvSpPr>
            <p:cNvPr id="27" name="Rounded Rectangle 26"/>
            <p:cNvSpPr/>
            <p:nvPr/>
          </p:nvSpPr>
          <p:spPr>
            <a:xfrm>
              <a:off x="19415125" y="3110684"/>
              <a:ext cx="144462" cy="144462"/>
            </a:xfrm>
            <a:prstGeom prst="round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6" dirty="0"/>
            </a:p>
          </p:txBody>
        </p:sp>
        <p:cxnSp>
          <p:nvCxnSpPr>
            <p:cNvPr id="28" name="Straight Connector 27"/>
            <p:cNvCxnSpPr/>
            <p:nvPr/>
          </p:nvCxnSpPr>
          <p:spPr>
            <a:xfrm flipH="1">
              <a:off x="19078575" y="3255146"/>
              <a:ext cx="161925" cy="0"/>
            </a:xfrm>
            <a:prstGeom prst="line">
              <a:avLst/>
            </a:prstGeom>
            <a:ln w="12700" cap="rnd">
              <a:solidFill>
                <a:schemeClr val="bg1"/>
              </a:solidFill>
              <a:round/>
            </a:ln>
          </p:spPr>
          <p:style>
            <a:lnRef idx="1">
              <a:schemeClr val="accent1"/>
            </a:lnRef>
            <a:fillRef idx="0">
              <a:schemeClr val="accent1"/>
            </a:fillRef>
            <a:effectRef idx="0">
              <a:schemeClr val="accent1"/>
            </a:effectRef>
            <a:fontRef idx="minor">
              <a:schemeClr val="tx1"/>
            </a:fontRef>
          </p:style>
        </p:cxnSp>
      </p:grpSp>
      <p:sp>
        <p:nvSpPr>
          <p:cNvPr id="36" name="Picture Placeholder 35"/>
          <p:cNvSpPr>
            <a:spLocks noGrp="1"/>
          </p:cNvSpPr>
          <p:nvPr>
            <p:ph type="pic" sz="quarter" idx="17"/>
          </p:nvPr>
        </p:nvSpPr>
        <p:spPr>
          <a:xfrm>
            <a:off x="5869461" y="2131214"/>
            <a:ext cx="1305324" cy="2409359"/>
          </a:xfrm>
          <a:custGeom>
            <a:avLst/>
            <a:gdLst>
              <a:gd name="connsiteX0" fmla="*/ 8541 w 1308021"/>
              <a:gd name="connsiteY0" fmla="*/ 0 h 2409359"/>
              <a:gd name="connsiteX1" fmla="*/ 1299480 w 1308021"/>
              <a:gd name="connsiteY1" fmla="*/ 0 h 2409359"/>
              <a:gd name="connsiteX2" fmla="*/ 1308021 w 1308021"/>
              <a:gd name="connsiteY2" fmla="*/ 8878 h 2409359"/>
              <a:gd name="connsiteX3" fmla="*/ 1308021 w 1308021"/>
              <a:gd name="connsiteY3" fmla="*/ 2400481 h 2409359"/>
              <a:gd name="connsiteX4" fmla="*/ 1299480 w 1308021"/>
              <a:gd name="connsiteY4" fmla="*/ 2409359 h 2409359"/>
              <a:gd name="connsiteX5" fmla="*/ 8541 w 1308021"/>
              <a:gd name="connsiteY5" fmla="*/ 2409359 h 2409359"/>
              <a:gd name="connsiteX6" fmla="*/ 0 w 1308021"/>
              <a:gd name="connsiteY6" fmla="*/ 2400481 h 2409359"/>
              <a:gd name="connsiteX7" fmla="*/ 0 w 1308021"/>
              <a:gd name="connsiteY7" fmla="*/ 8878 h 2409359"/>
              <a:gd name="connsiteX8" fmla="*/ 8541 w 1308021"/>
              <a:gd name="connsiteY8" fmla="*/ 0 h 24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8021" h="2409359">
                <a:moveTo>
                  <a:pt x="8541" y="0"/>
                </a:moveTo>
                <a:lnTo>
                  <a:pt x="1299480" y="0"/>
                </a:lnTo>
                <a:cubicBezTo>
                  <a:pt x="1304198" y="0"/>
                  <a:pt x="1308021" y="3975"/>
                  <a:pt x="1308021" y="8878"/>
                </a:cubicBezTo>
                <a:lnTo>
                  <a:pt x="1308021" y="2400481"/>
                </a:lnTo>
                <a:cubicBezTo>
                  <a:pt x="1308021" y="2405384"/>
                  <a:pt x="1304198" y="2409359"/>
                  <a:pt x="1299480" y="2409359"/>
                </a:cubicBezTo>
                <a:lnTo>
                  <a:pt x="8541" y="2409359"/>
                </a:lnTo>
                <a:cubicBezTo>
                  <a:pt x="3824" y="2409359"/>
                  <a:pt x="0" y="2405384"/>
                  <a:pt x="0" y="2400481"/>
                </a:cubicBezTo>
                <a:lnTo>
                  <a:pt x="0" y="8878"/>
                </a:lnTo>
                <a:cubicBezTo>
                  <a:pt x="0" y="3975"/>
                  <a:pt x="3824" y="0"/>
                  <a:pt x="8541" y="0"/>
                </a:cubicBezTo>
                <a:close/>
              </a:path>
            </a:pathLst>
          </a:custGeom>
          <a:noFill/>
          <a:ln w="6350">
            <a:solidFill>
              <a:schemeClr val="accent1"/>
            </a:solidFill>
          </a:ln>
        </p:spPr>
        <p:txBody>
          <a:bodyPr wrap="square" lIns="0" tIns="0" rIns="0" bIns="0" anchor="ctr" anchorCtr="0">
            <a:noAutofit/>
          </a:bodyPr>
          <a:lstStyle>
            <a:lvl1pPr marL="0" indent="0" algn="ctr">
              <a:buFontTx/>
              <a:buNone/>
              <a:defRPr sz="800">
                <a:solidFill>
                  <a:schemeClr val="accent6"/>
                </a:solidFill>
                <a:latin typeface="Lato" panose="020F0502020204030203" pitchFamily="34" charset="0"/>
                <a:ea typeface="Open Sans Light" panose="020B0306030504020204" pitchFamily="34" charset="0"/>
                <a:cs typeface="Open Sans Light" panose="020B0306030504020204" pitchFamily="34" charset="0"/>
              </a:defRPr>
            </a:lvl1pPr>
          </a:lstStyle>
          <a:p>
            <a:endParaRPr lang="en-US" dirty="0"/>
          </a:p>
        </p:txBody>
      </p:sp>
      <p:pic>
        <p:nvPicPr>
          <p:cNvPr id="18" name="Picture 17">
            <a:extLst>
              <a:ext uri="{FF2B5EF4-FFF2-40B4-BE49-F238E27FC236}">
                <a16:creationId xmlns:a16="http://schemas.microsoft.com/office/drawing/2014/main" id="{02E5A025-B9EC-4B3B-8A5A-78BE0B998494}"/>
              </a:ext>
            </a:extLst>
          </p:cNvPr>
          <p:cNvPicPr>
            <a:picLocks noChangeAspect="1"/>
          </p:cNvPicPr>
          <p:nvPr userDrawn="1"/>
        </p:nvPicPr>
        <p:blipFill>
          <a:blip r:embed="rId2"/>
          <a:stretch>
            <a:fillRect/>
          </a:stretch>
        </p:blipFill>
        <p:spPr>
          <a:xfrm>
            <a:off x="6983888" y="117348"/>
            <a:ext cx="1589247" cy="371905"/>
          </a:xfrm>
          <a:prstGeom prst="rect">
            <a:avLst/>
          </a:prstGeom>
        </p:spPr>
      </p:pic>
    </p:spTree>
    <p:extLst>
      <p:ext uri="{BB962C8B-B14F-4D97-AF65-F5344CB8AC3E}">
        <p14:creationId xmlns:p14="http://schemas.microsoft.com/office/powerpoint/2010/main" val="2333609308"/>
      </p:ext>
    </p:extLst>
  </p:cSld>
  <p:clrMapOvr>
    <a:masterClrMapping/>
  </p:clrMapOvr>
  <p:transition spd="slow" advClick="0" advTm="3000">
    <p:fade/>
  </p:transition>
  <p:extLst>
    <p:ext uri="{DCECCB84-F9BA-43D5-87BE-67443E8EF086}">
      <p15:sldGuideLst xmlns:p15="http://schemas.microsoft.com/office/powerpoint/2012/main">
        <p15:guide id="1" orient="horz" pos="2934">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aptop Mockup">
    <p:spTree>
      <p:nvGrpSpPr>
        <p:cNvPr id="1" name=""/>
        <p:cNvGrpSpPr/>
        <p:nvPr/>
      </p:nvGrpSpPr>
      <p:grpSpPr>
        <a:xfrm>
          <a:off x="0" y="0"/>
          <a:ext cx="0" cy="0"/>
          <a:chOff x="0" y="0"/>
          <a:chExt cx="0" cy="0"/>
        </a:xfrm>
      </p:grpSpPr>
      <p:sp>
        <p:nvSpPr>
          <p:cNvPr id="19" name="Rectangle 18"/>
          <p:cNvSpPr/>
          <p:nvPr userDrawn="1"/>
        </p:nvSpPr>
        <p:spPr>
          <a:xfrm>
            <a:off x="595314" y="1934633"/>
            <a:ext cx="7953374" cy="1872580"/>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61535" y="1432135"/>
            <a:ext cx="5027326" cy="3049841"/>
          </a:xfrm>
          <a:prstGeom prst="rect">
            <a:avLst/>
          </a:prstGeom>
        </p:spPr>
      </p:pic>
      <p:sp>
        <p:nvSpPr>
          <p:cNvPr id="10" name="Text Placeholder 9"/>
          <p:cNvSpPr>
            <a:spLocks noGrp="1"/>
          </p:cNvSpPr>
          <p:nvPr>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p:ph type="body" sz="quarter" idx="11"/>
          </p:nvPr>
        </p:nvSpPr>
        <p:spPr>
          <a:xfrm>
            <a:off x="593725" y="959101"/>
            <a:ext cx="7953374" cy="141344"/>
          </a:xfrm>
          <a:prstGeom prst="rect">
            <a:avLst/>
          </a:prstGeom>
        </p:spPr>
        <p:txBody>
          <a:bodyPr lIns="0" tIns="0" rIns="0" bIns="0"/>
          <a:lstStyle>
            <a:lvl1pPr marL="0" indent="0" algn="l">
              <a:lnSpc>
                <a:spcPts val="1200"/>
              </a:lnSpc>
              <a:spcBef>
                <a:spcPts val="0"/>
              </a:spcBef>
              <a:buNone/>
              <a:defRPr sz="9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11"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Picture Placeholder 2"/>
          <p:cNvSpPr>
            <a:spLocks noGrp="1"/>
          </p:cNvSpPr>
          <p:nvPr>
            <p:ph type="pic" sz="quarter" idx="12"/>
          </p:nvPr>
        </p:nvSpPr>
        <p:spPr>
          <a:xfrm>
            <a:off x="1957511" y="1714500"/>
            <a:ext cx="3635375" cy="2324100"/>
          </a:xfrm>
          <a:prstGeom prst="rect">
            <a:avLst/>
          </a:prstGeom>
        </p:spPr>
        <p:txBody>
          <a:bodyPr anchor="ctr" anchorCtr="0"/>
          <a:lstStyle>
            <a:lvl1pPr marL="0" indent="0" algn="ctr">
              <a:buFontTx/>
              <a:buNone/>
              <a:defRPr sz="800">
                <a:solidFill>
                  <a:schemeClr val="accent5"/>
                </a:solidFill>
                <a:latin typeface="Lato" panose="020F0502020204030203" pitchFamily="34" charset="0"/>
              </a:defRPr>
            </a:lvl1pPr>
          </a:lstStyle>
          <a:p>
            <a:endParaRPr lang="en-US" dirty="0"/>
          </a:p>
        </p:txBody>
      </p:sp>
      <p:pic>
        <p:nvPicPr>
          <p:cNvPr id="15" name="Picture 14">
            <a:extLst>
              <a:ext uri="{FF2B5EF4-FFF2-40B4-BE49-F238E27FC236}">
                <a16:creationId xmlns:a16="http://schemas.microsoft.com/office/drawing/2014/main" id="{02E5A025-B9EC-4B3B-8A5A-78BE0B998494}"/>
              </a:ext>
            </a:extLst>
          </p:cNvPr>
          <p:cNvPicPr>
            <a:picLocks noChangeAspect="1"/>
          </p:cNvPicPr>
          <p:nvPr userDrawn="1"/>
        </p:nvPicPr>
        <p:blipFill>
          <a:blip r:embed="rId3"/>
          <a:stretch>
            <a:fillRect/>
          </a:stretch>
        </p:blipFill>
        <p:spPr>
          <a:xfrm>
            <a:off x="6983888" y="117348"/>
            <a:ext cx="1589247" cy="371905"/>
          </a:xfrm>
          <a:prstGeom prst="rect">
            <a:avLst/>
          </a:prstGeom>
        </p:spPr>
      </p:pic>
    </p:spTree>
    <p:extLst>
      <p:ext uri="{BB962C8B-B14F-4D97-AF65-F5344CB8AC3E}">
        <p14:creationId xmlns:p14="http://schemas.microsoft.com/office/powerpoint/2010/main" val="2472337694"/>
      </p:ext>
    </p:extLst>
  </p:cSld>
  <p:clrMapOvr>
    <a:masterClrMapping/>
  </p:clrMapOvr>
  <p:transition spd="slow" advClick="0" advTm="3000">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Section Break Pag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9144000" cy="5143500"/>
          </a:xfrm>
          <a:prstGeom prst="rect">
            <a:avLst/>
          </a:prstGeom>
        </p:spPr>
        <p:txBody>
          <a:bodyPr anchor="ctr" anchorCtr="0"/>
          <a:lstStyle>
            <a:lvl1pPr marL="0" indent="0" algn="ctr">
              <a:buNone/>
              <a:defRPr sz="1200">
                <a:solidFill>
                  <a:schemeClr val="accent5"/>
                </a:solidFill>
                <a:latin typeface="Lato" panose="020F0502020204030203" pitchFamily="34" charset="0"/>
              </a:defRPr>
            </a:lvl1pPr>
          </a:lstStyle>
          <a:p>
            <a:endParaRPr lang="en-US" dirty="0"/>
          </a:p>
        </p:txBody>
      </p:sp>
    </p:spTree>
    <p:extLst>
      <p:ext uri="{BB962C8B-B14F-4D97-AF65-F5344CB8AC3E}">
        <p14:creationId xmlns:p14="http://schemas.microsoft.com/office/powerpoint/2010/main" val="3676551734"/>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500374"/>
      </p:ext>
    </p:extLst>
  </p:cSld>
  <p:clrMapOvr>
    <a:masterClrMapping/>
  </p:clrMapOvr>
  <p:transition spd="slow" advClick="0" advTm="3000">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ull Blank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E5A025-B9EC-4B3B-8A5A-78BE0B998494}"/>
              </a:ext>
            </a:extLst>
          </p:cNvPr>
          <p:cNvPicPr>
            <a:picLocks noChangeAspect="1"/>
          </p:cNvPicPr>
          <p:nvPr userDrawn="1"/>
        </p:nvPicPr>
        <p:blipFill>
          <a:blip r:embed="rId2"/>
          <a:stretch>
            <a:fillRect/>
          </a:stretch>
        </p:blipFill>
        <p:spPr>
          <a:xfrm>
            <a:off x="6983888" y="117348"/>
            <a:ext cx="1589247" cy="371905"/>
          </a:xfrm>
          <a:prstGeom prst="rect">
            <a:avLst/>
          </a:prstGeom>
        </p:spPr>
      </p:pic>
    </p:spTree>
    <p:extLst>
      <p:ext uri="{BB962C8B-B14F-4D97-AF65-F5344CB8AC3E}">
        <p14:creationId xmlns:p14="http://schemas.microsoft.com/office/powerpoint/2010/main" val="687741655"/>
      </p:ext>
    </p:extLst>
  </p:cSld>
  <p:clrMapOvr>
    <a:masterClrMapping/>
  </p:clrMapOvr>
  <p:transition spd="slow" advClick="0" advTm="3000">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with Mini Half Picture at Right">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p:ph type="body" sz="quarter" idx="11"/>
          </p:nvPr>
        </p:nvSpPr>
        <p:spPr>
          <a:xfrm>
            <a:off x="593725" y="959101"/>
            <a:ext cx="7953374" cy="141344"/>
          </a:xfrm>
          <a:prstGeom prst="rect">
            <a:avLst/>
          </a:prstGeom>
        </p:spPr>
        <p:txBody>
          <a:bodyPr lIns="0" tIns="0" rIns="0" bIns="0"/>
          <a:lstStyle>
            <a:lvl1pPr marL="0" indent="0" algn="l">
              <a:lnSpc>
                <a:spcPts val="1200"/>
              </a:lnSpc>
              <a:spcBef>
                <a:spcPts val="0"/>
              </a:spcBef>
              <a:buNone/>
              <a:defRPr sz="9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11"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9" name="Picture Placeholder 2"/>
          <p:cNvSpPr>
            <a:spLocks noGrp="1"/>
          </p:cNvSpPr>
          <p:nvPr>
            <p:ph type="pic" sz="quarter" idx="13"/>
          </p:nvPr>
        </p:nvSpPr>
        <p:spPr>
          <a:xfrm>
            <a:off x="4725986" y="1543050"/>
            <a:ext cx="3821113" cy="2743200"/>
          </a:xfrm>
          <a:prstGeom prst="rect">
            <a:avLst/>
          </a:prstGeom>
        </p:spPr>
        <p:txBody>
          <a:bodyPr anchor="ctr" anchorCtr="0"/>
          <a:lstStyle>
            <a:lvl1pPr marL="0" indent="0" algn="ctr">
              <a:buFontTx/>
              <a:buNone/>
              <a:defRPr sz="1000">
                <a:solidFill>
                  <a:schemeClr val="accent5"/>
                </a:solidFill>
                <a:latin typeface="Lato" panose="020F0502020204030203" pitchFamily="34" charset="0"/>
              </a:defRPr>
            </a:lvl1pPr>
          </a:lstStyle>
          <a:p>
            <a:endParaRPr lang="en-US" dirty="0"/>
          </a:p>
        </p:txBody>
      </p:sp>
      <p:pic>
        <p:nvPicPr>
          <p:cNvPr id="13" name="Picture 12">
            <a:extLst>
              <a:ext uri="{FF2B5EF4-FFF2-40B4-BE49-F238E27FC236}">
                <a16:creationId xmlns:a16="http://schemas.microsoft.com/office/drawing/2014/main" id="{02E5A025-B9EC-4B3B-8A5A-78BE0B998494}"/>
              </a:ext>
            </a:extLst>
          </p:cNvPr>
          <p:cNvPicPr>
            <a:picLocks noChangeAspect="1"/>
          </p:cNvPicPr>
          <p:nvPr userDrawn="1"/>
        </p:nvPicPr>
        <p:blipFill>
          <a:blip r:embed="rId2"/>
          <a:stretch>
            <a:fillRect/>
          </a:stretch>
        </p:blipFill>
        <p:spPr>
          <a:xfrm>
            <a:off x="6983888" y="117348"/>
            <a:ext cx="1589247" cy="371905"/>
          </a:xfrm>
          <a:prstGeom prst="rect">
            <a:avLst/>
          </a:prstGeom>
        </p:spPr>
      </p:pic>
    </p:spTree>
    <p:extLst>
      <p:ext uri="{BB962C8B-B14F-4D97-AF65-F5344CB8AC3E}">
        <p14:creationId xmlns:p14="http://schemas.microsoft.com/office/powerpoint/2010/main" val="3620002122"/>
      </p:ext>
    </p:extLst>
  </p:cSld>
  <p:clrMapOvr>
    <a:masterClrMapping/>
  </p:clrMapOvr>
  <p:transition spd="slow" advClick="0" advTm="3000">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with Mini Half Picture at Left">
    <p:spTree>
      <p:nvGrpSpPr>
        <p:cNvPr id="1" name=""/>
        <p:cNvGrpSpPr/>
        <p:nvPr/>
      </p:nvGrpSpPr>
      <p:grpSpPr>
        <a:xfrm>
          <a:off x="0" y="0"/>
          <a:ext cx="0" cy="0"/>
          <a:chOff x="0" y="0"/>
          <a:chExt cx="0" cy="0"/>
        </a:xfrm>
      </p:grpSpPr>
      <p:sp>
        <p:nvSpPr>
          <p:cNvPr id="13" name="Rectangle 12"/>
          <p:cNvSpPr/>
          <p:nvPr userDrawn="1"/>
        </p:nvSpPr>
        <p:spPr>
          <a:xfrm>
            <a:off x="593725" y="1543050"/>
            <a:ext cx="7953375" cy="2743200"/>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9"/>
          <p:cNvSpPr>
            <a:spLocks noGrp="1"/>
          </p:cNvSpPr>
          <p:nvPr>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p:ph type="body" sz="quarter" idx="11"/>
          </p:nvPr>
        </p:nvSpPr>
        <p:spPr>
          <a:xfrm>
            <a:off x="593725" y="959101"/>
            <a:ext cx="7953374" cy="141344"/>
          </a:xfrm>
          <a:prstGeom prst="rect">
            <a:avLst/>
          </a:prstGeom>
        </p:spPr>
        <p:txBody>
          <a:bodyPr lIns="0" tIns="0" rIns="0" bIns="0"/>
          <a:lstStyle>
            <a:lvl1pPr marL="0" indent="0" algn="l">
              <a:lnSpc>
                <a:spcPts val="1200"/>
              </a:lnSpc>
              <a:spcBef>
                <a:spcPts val="0"/>
              </a:spcBef>
              <a:buNone/>
              <a:defRPr sz="9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11"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9" name="Picture Placeholder 2"/>
          <p:cNvSpPr>
            <a:spLocks noGrp="1"/>
          </p:cNvSpPr>
          <p:nvPr>
            <p:ph type="pic" sz="quarter" idx="13"/>
          </p:nvPr>
        </p:nvSpPr>
        <p:spPr>
          <a:xfrm>
            <a:off x="593725" y="1543050"/>
            <a:ext cx="3821113" cy="2743200"/>
          </a:xfrm>
          <a:prstGeom prst="rect">
            <a:avLst/>
          </a:prstGeom>
          <a:solidFill>
            <a:srgbClr val="CCCCCC"/>
          </a:solidFill>
        </p:spPr>
        <p:txBody>
          <a:bodyPr anchor="ctr" anchorCtr="0"/>
          <a:lstStyle>
            <a:lvl1pPr marL="0" indent="0" algn="ctr">
              <a:buFontTx/>
              <a:buNone/>
              <a:defRPr sz="1000">
                <a:solidFill>
                  <a:schemeClr val="accent5"/>
                </a:solidFill>
                <a:latin typeface="Lato" panose="020F0502020204030203" pitchFamily="34" charset="0"/>
              </a:defRPr>
            </a:lvl1pPr>
          </a:lstStyle>
          <a:p>
            <a:endParaRPr lang="en-US" dirty="0"/>
          </a:p>
        </p:txBody>
      </p:sp>
      <p:pic>
        <p:nvPicPr>
          <p:cNvPr id="14" name="Picture 13">
            <a:extLst>
              <a:ext uri="{FF2B5EF4-FFF2-40B4-BE49-F238E27FC236}">
                <a16:creationId xmlns:a16="http://schemas.microsoft.com/office/drawing/2014/main" id="{02E5A025-B9EC-4B3B-8A5A-78BE0B998494}"/>
              </a:ext>
            </a:extLst>
          </p:cNvPr>
          <p:cNvPicPr>
            <a:picLocks noChangeAspect="1"/>
          </p:cNvPicPr>
          <p:nvPr userDrawn="1"/>
        </p:nvPicPr>
        <p:blipFill>
          <a:blip r:embed="rId2"/>
          <a:stretch>
            <a:fillRect/>
          </a:stretch>
        </p:blipFill>
        <p:spPr>
          <a:xfrm>
            <a:off x="6983888" y="117348"/>
            <a:ext cx="1589247" cy="371905"/>
          </a:xfrm>
          <a:prstGeom prst="rect">
            <a:avLst/>
          </a:prstGeom>
        </p:spPr>
      </p:pic>
    </p:spTree>
    <p:extLst>
      <p:ext uri="{BB962C8B-B14F-4D97-AF65-F5344CB8AC3E}">
        <p14:creationId xmlns:p14="http://schemas.microsoft.com/office/powerpoint/2010/main" val="660871614"/>
      </p:ext>
    </p:extLst>
  </p:cSld>
  <p:clrMapOvr>
    <a:masterClrMapping/>
  </p:clrMapOvr>
  <p:transition spd="slow" advClick="0" advTm="3000">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ur Vision, Mission &amp; Values Slide">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584202" y="575841"/>
            <a:ext cx="7953374" cy="383260"/>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p:ph type="body" sz="quarter" idx="11"/>
          </p:nvPr>
        </p:nvSpPr>
        <p:spPr>
          <a:xfrm>
            <a:off x="593725" y="959101"/>
            <a:ext cx="7953374" cy="141344"/>
          </a:xfrm>
          <a:prstGeom prst="rect">
            <a:avLst/>
          </a:prstGeom>
        </p:spPr>
        <p:txBody>
          <a:bodyPr lIns="0" tIns="0" rIns="0" bIns="0"/>
          <a:lstStyle>
            <a:lvl1pPr marL="0" indent="0" algn="l">
              <a:lnSpc>
                <a:spcPts val="1200"/>
              </a:lnSpc>
              <a:spcBef>
                <a:spcPts val="0"/>
              </a:spcBef>
              <a:buNone/>
              <a:defRPr sz="9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593725" y="492067"/>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11"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Picture Placeholder 7"/>
          <p:cNvSpPr>
            <a:spLocks noGrp="1"/>
          </p:cNvSpPr>
          <p:nvPr>
            <p:ph type="pic" sz="quarter" idx="12"/>
          </p:nvPr>
        </p:nvSpPr>
        <p:spPr>
          <a:xfrm>
            <a:off x="0" y="1543050"/>
            <a:ext cx="3152716" cy="2743200"/>
          </a:xfrm>
          <a:custGeom>
            <a:avLst/>
            <a:gdLst>
              <a:gd name="connsiteX0" fmla="*/ 0 w 9516533"/>
              <a:gd name="connsiteY0" fmla="*/ 0 h 8280400"/>
              <a:gd name="connsiteX1" fmla="*/ 5376333 w 9516533"/>
              <a:gd name="connsiteY1" fmla="*/ 0 h 8280400"/>
              <a:gd name="connsiteX2" fmla="*/ 9516533 w 9516533"/>
              <a:gd name="connsiteY2" fmla="*/ 4140200 h 8280400"/>
              <a:gd name="connsiteX3" fmla="*/ 5376333 w 9516533"/>
              <a:gd name="connsiteY3" fmla="*/ 8280400 h 8280400"/>
              <a:gd name="connsiteX4" fmla="*/ 0 w 9516533"/>
              <a:gd name="connsiteY4" fmla="*/ 8280400 h 8280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16533" h="8280400">
                <a:moveTo>
                  <a:pt x="0" y="0"/>
                </a:moveTo>
                <a:lnTo>
                  <a:pt x="5376333" y="0"/>
                </a:lnTo>
                <a:cubicBezTo>
                  <a:pt x="7662902" y="0"/>
                  <a:pt x="9516533" y="1853631"/>
                  <a:pt x="9516533" y="4140200"/>
                </a:cubicBezTo>
                <a:cubicBezTo>
                  <a:pt x="9516533" y="6426769"/>
                  <a:pt x="7662902" y="8280400"/>
                  <a:pt x="5376333" y="8280400"/>
                </a:cubicBezTo>
                <a:lnTo>
                  <a:pt x="0" y="8280400"/>
                </a:lnTo>
                <a:close/>
              </a:path>
            </a:pathLst>
          </a:custGeom>
        </p:spPr>
        <p:txBody>
          <a:bodyPr wrap="square" lIns="0" tIns="0" rIns="0" bIns="0" anchor="ctr" anchorCtr="0">
            <a:noAutofit/>
          </a:bodyPr>
          <a:lstStyle>
            <a:lvl1pPr marL="0" indent="0" algn="ctr">
              <a:buFontTx/>
              <a:buNone/>
              <a:defRPr sz="1000">
                <a:solidFill>
                  <a:schemeClr val="accent5"/>
                </a:solidFill>
                <a:latin typeface="Lato" panose="020F0502020204030203" pitchFamily="34" charset="0"/>
                <a:ea typeface="Open Sans Light" panose="020B0306030504020204" pitchFamily="34" charset="0"/>
                <a:cs typeface="Open Sans Light" panose="020B0306030504020204" pitchFamily="34" charset="0"/>
              </a:defRPr>
            </a:lvl1pPr>
          </a:lstStyle>
          <a:p>
            <a:endParaRPr lang="en-US" dirty="0"/>
          </a:p>
        </p:txBody>
      </p:sp>
      <p:pic>
        <p:nvPicPr>
          <p:cNvPr id="14" name="Picture 13">
            <a:extLst>
              <a:ext uri="{FF2B5EF4-FFF2-40B4-BE49-F238E27FC236}">
                <a16:creationId xmlns:a16="http://schemas.microsoft.com/office/drawing/2014/main" id="{02E5A025-B9EC-4B3B-8A5A-78BE0B998494}"/>
              </a:ext>
            </a:extLst>
          </p:cNvPr>
          <p:cNvPicPr>
            <a:picLocks noChangeAspect="1"/>
          </p:cNvPicPr>
          <p:nvPr userDrawn="1"/>
        </p:nvPicPr>
        <p:blipFill>
          <a:blip r:embed="rId2"/>
          <a:stretch>
            <a:fillRect/>
          </a:stretch>
        </p:blipFill>
        <p:spPr>
          <a:xfrm>
            <a:off x="6983888" y="117348"/>
            <a:ext cx="1589247" cy="371905"/>
          </a:xfrm>
          <a:prstGeom prst="rect">
            <a:avLst/>
          </a:prstGeom>
        </p:spPr>
      </p:pic>
    </p:spTree>
    <p:extLst>
      <p:ext uri="{BB962C8B-B14F-4D97-AF65-F5344CB8AC3E}">
        <p14:creationId xmlns:p14="http://schemas.microsoft.com/office/powerpoint/2010/main" val="3719561152"/>
      </p:ext>
    </p:extLst>
  </p:cSld>
  <p:clrMapOvr>
    <a:masterClrMapping/>
  </p:clrMapOvr>
  <p:transition spd="slow" advClick="0" advTm="3000">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with Half Picture at Left 01">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3986213" cy="5143500"/>
          </a:xfrm>
          <a:prstGeom prst="rect">
            <a:avLst/>
          </a:prstGeom>
        </p:spPr>
        <p:txBody>
          <a:bodyPr anchor="ctr" anchorCtr="0"/>
          <a:lstStyle>
            <a:lvl1pPr marL="0" indent="0" algn="ctr">
              <a:buFontTx/>
              <a:buNone/>
              <a:defRPr sz="1000">
                <a:solidFill>
                  <a:schemeClr val="accent5"/>
                </a:solidFill>
                <a:latin typeface="Lato" panose="020F0502020204030203" pitchFamily="34" charset="0"/>
              </a:defRPr>
            </a:lvl1pPr>
          </a:lstStyle>
          <a:p>
            <a:endParaRPr lang="en-US" dirty="0"/>
          </a:p>
        </p:txBody>
      </p:sp>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11"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91580016"/>
      </p:ext>
    </p:extLst>
  </p:cSld>
  <p:clrMapOvr>
    <a:masterClrMapping/>
  </p:clrMapOvr>
  <p:transition spd="slow" advClick="0" advTm="3000">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 with Half Picture at Left 02">
    <p:spTree>
      <p:nvGrpSpPr>
        <p:cNvPr id="1" name=""/>
        <p:cNvGrpSpPr/>
        <p:nvPr/>
      </p:nvGrpSpPr>
      <p:grpSpPr>
        <a:xfrm>
          <a:off x="0" y="0"/>
          <a:ext cx="0" cy="0"/>
          <a:chOff x="0" y="0"/>
          <a:chExt cx="0" cy="0"/>
        </a:xfrm>
      </p:grpSpPr>
      <p:sp>
        <p:nvSpPr>
          <p:cNvPr id="23" name="TextBox 22"/>
          <p:cNvSpPr txBox="1"/>
          <p:nvPr userDrawn="1"/>
        </p:nvSpPr>
        <p:spPr>
          <a:xfrm>
            <a:off x="7939422" y="4722841"/>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accent4"/>
                </a:solidFill>
                <a:latin typeface="Lato" panose="020F0502020204030203" pitchFamily="34" charset="0"/>
              </a:rPr>
              <a:pPr algn="r"/>
              <a:t>‹#›</a:t>
            </a:fld>
            <a:endParaRPr lang="en-US" sz="800" b="0" spc="30" baseline="0" dirty="0">
              <a:solidFill>
                <a:schemeClr val="accent4"/>
              </a:solidFill>
              <a:latin typeface="Lato" panose="020F0502020204030203" pitchFamily="34" charset="0"/>
            </a:endParaRPr>
          </a:p>
        </p:txBody>
      </p:sp>
      <p:sp>
        <p:nvSpPr>
          <p:cNvPr id="11" name="Freeform 5">
            <a:hlinkClick r:id="" action="ppaction://hlinkshowjump?jump=nextslide"/>
          </p:cNvPr>
          <p:cNvSpPr>
            <a:spLocks noEditPoints="1"/>
          </p:cNvSpPr>
          <p:nvPr userDrawn="1"/>
        </p:nvSpPr>
        <p:spPr bwMode="auto">
          <a:xfrm>
            <a:off x="8407428" y="4713316"/>
            <a:ext cx="141259" cy="141259"/>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5">
            <a:hlinkClick r:id="" action="ppaction://hlinkshowjump?jump=previousslide"/>
          </p:cNvPr>
          <p:cNvSpPr>
            <a:spLocks noEditPoints="1"/>
          </p:cNvSpPr>
          <p:nvPr userDrawn="1"/>
        </p:nvSpPr>
        <p:spPr bwMode="auto">
          <a:xfrm>
            <a:off x="8244097" y="4713316"/>
            <a:ext cx="141259" cy="141259"/>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7" name="Picture Placeholder 2"/>
          <p:cNvSpPr>
            <a:spLocks noGrp="1"/>
          </p:cNvSpPr>
          <p:nvPr>
            <p:ph type="pic" sz="quarter" idx="10"/>
          </p:nvPr>
        </p:nvSpPr>
        <p:spPr>
          <a:xfrm>
            <a:off x="0" y="0"/>
            <a:ext cx="4572000" cy="5143500"/>
          </a:xfrm>
          <a:prstGeom prst="rect">
            <a:avLst/>
          </a:prstGeom>
        </p:spPr>
        <p:txBody>
          <a:bodyPr anchor="ctr" anchorCtr="0"/>
          <a:lstStyle>
            <a:lvl1pPr marL="0" indent="0" algn="ctr">
              <a:buFontTx/>
              <a:buNone/>
              <a:defRPr sz="1000">
                <a:solidFill>
                  <a:schemeClr val="accent5"/>
                </a:solidFill>
                <a:latin typeface="Lato" panose="020F0502020204030203" pitchFamily="34" charset="0"/>
              </a:defRPr>
            </a:lvl1pPr>
          </a:lstStyle>
          <a:p>
            <a:endParaRPr lang="en-US" dirty="0"/>
          </a:p>
        </p:txBody>
      </p:sp>
      <p:pic>
        <p:nvPicPr>
          <p:cNvPr id="8" name="Picture 7">
            <a:extLst>
              <a:ext uri="{FF2B5EF4-FFF2-40B4-BE49-F238E27FC236}">
                <a16:creationId xmlns:a16="http://schemas.microsoft.com/office/drawing/2014/main" id="{02E5A025-B9EC-4B3B-8A5A-78BE0B998494}"/>
              </a:ext>
            </a:extLst>
          </p:cNvPr>
          <p:cNvPicPr>
            <a:picLocks noChangeAspect="1"/>
          </p:cNvPicPr>
          <p:nvPr userDrawn="1"/>
        </p:nvPicPr>
        <p:blipFill>
          <a:blip r:embed="rId2"/>
          <a:stretch>
            <a:fillRect/>
          </a:stretch>
        </p:blipFill>
        <p:spPr>
          <a:xfrm>
            <a:off x="6983888" y="117348"/>
            <a:ext cx="1589247" cy="371905"/>
          </a:xfrm>
          <a:prstGeom prst="rect">
            <a:avLst/>
          </a:prstGeom>
        </p:spPr>
      </p:pic>
    </p:spTree>
    <p:extLst>
      <p:ext uri="{BB962C8B-B14F-4D97-AF65-F5344CB8AC3E}">
        <p14:creationId xmlns:p14="http://schemas.microsoft.com/office/powerpoint/2010/main" val="1510270787"/>
      </p:ext>
    </p:extLst>
  </p:cSld>
  <p:clrMapOvr>
    <a:masterClrMapping/>
  </p:clrMapOvr>
  <p:transition spd="slow" advClick="0" advTm="3000">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0" orient="horz" pos="97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F8FA"/>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6835067"/>
      </p:ext>
    </p:extLst>
  </p:cSld>
  <p:clrMap bg1="lt1" tx1="dk1" bg2="lt2" tx2="dk2" accent1="accent1" accent2="accent2" accent3="accent3" accent4="accent4" accent5="accent5" accent6="accent6" hlink="hlink" folHlink="folHlink"/>
  <p:sldLayoutIdLst>
    <p:sldLayoutId id="2147483667" r:id="rId1"/>
    <p:sldLayoutId id="2147483674" r:id="rId2"/>
    <p:sldLayoutId id="2147483688" r:id="rId3"/>
    <p:sldLayoutId id="2147483675" r:id="rId4"/>
    <p:sldLayoutId id="2147483690" r:id="rId5"/>
    <p:sldLayoutId id="2147483691" r:id="rId6"/>
    <p:sldLayoutId id="2147483689" r:id="rId7"/>
    <p:sldLayoutId id="2147483676" r:id="rId8"/>
    <p:sldLayoutId id="2147483695" r:id="rId9"/>
    <p:sldLayoutId id="2147483677" r:id="rId10"/>
    <p:sldLayoutId id="2147483678" r:id="rId11"/>
    <p:sldLayoutId id="2147483679" r:id="rId12"/>
    <p:sldLayoutId id="2147483686" r:id="rId13"/>
    <p:sldLayoutId id="2147483687" r:id="rId14"/>
    <p:sldLayoutId id="2147483693" r:id="rId15"/>
    <p:sldLayoutId id="2147483680" r:id="rId16"/>
    <p:sldLayoutId id="2147483683" r:id="rId17"/>
    <p:sldLayoutId id="2147483682" r:id="rId18"/>
    <p:sldLayoutId id="2147483681" r:id="rId19"/>
    <p:sldLayoutId id="2147483692" r:id="rId20"/>
    <p:sldLayoutId id="2147483694" r:id="rId21"/>
    <p:sldLayoutId id="2147483684" r:id="rId22"/>
    <p:sldLayoutId id="2147483685" r:id="rId23"/>
    <p:sldLayoutId id="2147483696" r:id="rId24"/>
  </p:sldLayoutIdLst>
  <p:transition spd="slow" advClick="0" advTm="3000">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group of people in a garden&#10;&#10;Description automatically generated">
            <a:extLst>
              <a:ext uri="{FF2B5EF4-FFF2-40B4-BE49-F238E27FC236}">
                <a16:creationId xmlns:a16="http://schemas.microsoft.com/office/drawing/2014/main" id="{57BFADA3-7E08-4525-B891-38F6666A5A66}"/>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7839" b="7839"/>
          <a:stretch>
            <a:fillRect/>
          </a:stretch>
        </p:blipFill>
        <p:spPr/>
      </p:pic>
      <p:sp>
        <p:nvSpPr>
          <p:cNvPr id="15" name="Rectangle 14"/>
          <p:cNvSpPr/>
          <p:nvPr/>
        </p:nvSpPr>
        <p:spPr>
          <a:xfrm>
            <a:off x="0" y="1217423"/>
            <a:ext cx="4019447" cy="2205853"/>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3"/>
          <p:cNvCxnSpPr/>
          <p:nvPr/>
        </p:nvCxnSpPr>
        <p:spPr>
          <a:xfrm>
            <a:off x="203854" y="1672183"/>
            <a:ext cx="914400" cy="0"/>
          </a:xfrm>
          <a:prstGeom prst="line">
            <a:avLst/>
          </a:prstGeom>
          <a:ln w="28575">
            <a:solidFill>
              <a:srgbClr val="991B1E"/>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03854" y="1777269"/>
            <a:ext cx="3763462" cy="1321837"/>
          </a:xfrm>
          <a:prstGeom prst="rect">
            <a:avLst/>
          </a:prstGeom>
          <a:noFill/>
        </p:spPr>
        <p:txBody>
          <a:bodyPr wrap="square" lIns="0" tIns="0" rIns="0" bIns="0" rtlCol="0">
            <a:spAutoFit/>
          </a:bodyPr>
          <a:lstStyle/>
          <a:p>
            <a:pPr>
              <a:lnSpc>
                <a:spcPts val="3600"/>
              </a:lnSpc>
            </a:pPr>
            <a:r>
              <a:rPr lang="en-US" sz="1800" cap="all" spc="50" dirty="0">
                <a:solidFill>
                  <a:srgbClr val="4B5050"/>
                </a:solidFill>
                <a:latin typeface="Lato Black" panose="020F0A02020204030203" pitchFamily="34" charset="0"/>
              </a:rPr>
              <a:t>Foreign collaborations – Key considerations</a:t>
            </a:r>
          </a:p>
          <a:p>
            <a:pPr>
              <a:lnSpc>
                <a:spcPts val="3600"/>
              </a:lnSpc>
            </a:pPr>
            <a:r>
              <a:rPr lang="en-US" sz="1800" cap="all" spc="50" dirty="0">
                <a:solidFill>
                  <a:srgbClr val="777777"/>
                </a:solidFill>
                <a:latin typeface="Lato Black" panose="020F0A02020204030203" pitchFamily="34" charset="0"/>
              </a:rPr>
              <a:t>FEBRUARY 2020</a:t>
            </a:r>
          </a:p>
        </p:txBody>
      </p:sp>
      <p:pic>
        <p:nvPicPr>
          <p:cNvPr id="11" name="Picture 10">
            <a:extLst>
              <a:ext uri="{FF2B5EF4-FFF2-40B4-BE49-F238E27FC236}">
                <a16:creationId xmlns:a16="http://schemas.microsoft.com/office/drawing/2014/main" id="{02E5A025-B9EC-4B3B-8A5A-78BE0B998494}"/>
              </a:ext>
            </a:extLst>
          </p:cNvPr>
          <p:cNvPicPr>
            <a:picLocks noChangeAspect="1"/>
          </p:cNvPicPr>
          <p:nvPr/>
        </p:nvPicPr>
        <p:blipFill>
          <a:blip r:embed="rId3"/>
          <a:stretch>
            <a:fillRect/>
          </a:stretch>
        </p:blipFill>
        <p:spPr>
          <a:xfrm>
            <a:off x="2110516" y="2906158"/>
            <a:ext cx="1748172" cy="409095"/>
          </a:xfrm>
          <a:prstGeom prst="rect">
            <a:avLst/>
          </a:prstGeom>
        </p:spPr>
      </p:pic>
    </p:spTree>
    <p:extLst>
      <p:ext uri="{BB962C8B-B14F-4D97-AF65-F5344CB8AC3E}">
        <p14:creationId xmlns:p14="http://schemas.microsoft.com/office/powerpoint/2010/main" val="3514334258"/>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8F68AA1-B5C0-45A1-8122-AA85CB790208}"/>
              </a:ext>
            </a:extLst>
          </p:cNvPr>
          <p:cNvSpPr txBox="1"/>
          <p:nvPr/>
        </p:nvSpPr>
        <p:spPr>
          <a:xfrm>
            <a:off x="4455296" y="462819"/>
            <a:ext cx="3345871" cy="400879"/>
          </a:xfrm>
          <a:prstGeom prst="rect">
            <a:avLst/>
          </a:prstGeom>
          <a:noFill/>
        </p:spPr>
        <p:txBody>
          <a:bodyPr wrap="square" lIns="0" tIns="0" rIns="0" bIns="0" rtlCol="0">
            <a:spAutoFit/>
          </a:bodyPr>
          <a:lstStyle/>
          <a:p>
            <a:pPr>
              <a:lnSpc>
                <a:spcPts val="3600"/>
              </a:lnSpc>
            </a:pPr>
            <a:r>
              <a:rPr lang="en-US" sz="2000" cap="all" spc="50" dirty="0">
                <a:solidFill>
                  <a:srgbClr val="4B5050"/>
                </a:solidFill>
                <a:latin typeface="Lato Black" panose="020F0A02020204030203" pitchFamily="34" charset="0"/>
              </a:rPr>
              <a:t>Executive Summary</a:t>
            </a:r>
          </a:p>
        </p:txBody>
      </p:sp>
      <p:cxnSp>
        <p:nvCxnSpPr>
          <p:cNvPr id="11" name="Straight Connector 10">
            <a:extLst>
              <a:ext uri="{FF2B5EF4-FFF2-40B4-BE49-F238E27FC236}">
                <a16:creationId xmlns:a16="http://schemas.microsoft.com/office/drawing/2014/main" id="{FD1374BF-EF1E-4BC5-8226-9DE0393650C1}"/>
              </a:ext>
            </a:extLst>
          </p:cNvPr>
          <p:cNvCxnSpPr>
            <a:cxnSpLocks/>
          </p:cNvCxnSpPr>
          <p:nvPr/>
        </p:nvCxnSpPr>
        <p:spPr>
          <a:xfrm>
            <a:off x="4211139" y="588667"/>
            <a:ext cx="0" cy="3691868"/>
          </a:xfrm>
          <a:prstGeom prst="line">
            <a:avLst/>
          </a:prstGeom>
          <a:ln w="28575">
            <a:solidFill>
              <a:srgbClr val="991B1E"/>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1F23D61-C973-4DCC-A53C-14715A386FF4}"/>
              </a:ext>
            </a:extLst>
          </p:cNvPr>
          <p:cNvSpPr txBox="1"/>
          <p:nvPr/>
        </p:nvSpPr>
        <p:spPr>
          <a:xfrm>
            <a:off x="4455296" y="1057293"/>
            <a:ext cx="3727449" cy="3852273"/>
          </a:xfrm>
          <a:prstGeom prst="rect">
            <a:avLst/>
          </a:prstGeom>
          <a:noFill/>
          <a:ln>
            <a:noFill/>
          </a:ln>
        </p:spPr>
        <p:txBody>
          <a:bodyPr wrap="square" lIns="0" tIns="0" rIns="0" bIns="0" rtlCol="0">
            <a:spAutoFit/>
          </a:bodyPr>
          <a:lstStyle/>
          <a:p>
            <a:pPr>
              <a:lnSpc>
                <a:spcPct val="120000"/>
              </a:lnSpc>
            </a:pPr>
            <a:r>
              <a:rPr lang="en-US" sz="1500" dirty="0">
                <a:solidFill>
                  <a:schemeClr val="accent3"/>
                </a:solidFill>
                <a:latin typeface="Lato" panose="020F0502020204030203" pitchFamily="34" charset="0"/>
                <a:ea typeface="Open Sans Light" panose="020B0306030504020204" pitchFamily="34" charset="0"/>
                <a:cs typeface="Open Sans Light" panose="020B0306030504020204" pitchFamily="34" charset="0"/>
              </a:rPr>
              <a:t>US Government sponsors have expressed growing concerns regarding inappropriate influence by foreign entities over federally funded research and is requiring greater transparency from institutions and faculty.</a:t>
            </a:r>
          </a:p>
          <a:p>
            <a:pPr>
              <a:lnSpc>
                <a:spcPct val="120000"/>
              </a:lnSpc>
            </a:pPr>
            <a:endParaRPr lang="en-US" sz="1500" dirty="0">
              <a:solidFill>
                <a:schemeClr val="accent3"/>
              </a:solidFill>
              <a:latin typeface="Lato" panose="020F0502020204030203" pitchFamily="34" charset="0"/>
              <a:ea typeface="Open Sans Light" panose="020B0306030504020204" pitchFamily="34" charset="0"/>
              <a:cs typeface="Open Sans Light" panose="020B0306030504020204" pitchFamily="34" charset="0"/>
            </a:endParaRPr>
          </a:p>
          <a:p>
            <a:pPr>
              <a:lnSpc>
                <a:spcPct val="120000"/>
              </a:lnSpc>
            </a:pPr>
            <a:r>
              <a:rPr lang="en-US" sz="1500" dirty="0">
                <a:solidFill>
                  <a:schemeClr val="accent3"/>
                </a:solidFill>
                <a:latin typeface="Lato" panose="020F0502020204030203" pitchFamily="34" charset="0"/>
                <a:ea typeface="Open Sans Light" panose="020B0306030504020204" pitchFamily="34" charset="0"/>
                <a:cs typeface="Open Sans Light" panose="020B0306030504020204" pitchFamily="34" charset="0"/>
              </a:rPr>
              <a:t>In addition, the Office of Foreign Assets Controls (OFAC) imposes government sanctions on either specific individuals/entities, or country-wide sanction programs depending on destination.</a:t>
            </a:r>
          </a:p>
          <a:p>
            <a:pPr>
              <a:lnSpc>
                <a:spcPct val="120000"/>
              </a:lnSpc>
            </a:pPr>
            <a:endParaRPr lang="en-US" sz="1500" dirty="0">
              <a:solidFill>
                <a:schemeClr val="accent3"/>
              </a:solidFill>
              <a:latin typeface="Lato" panose="020F0502020204030203" pitchFamily="34" charset="0"/>
              <a:ea typeface="Open Sans Light" panose="020B0306030504020204" pitchFamily="34" charset="0"/>
              <a:cs typeface="Open Sans Light" panose="020B0306030504020204" pitchFamily="34" charset="0"/>
            </a:endParaRPr>
          </a:p>
          <a:p>
            <a:pPr>
              <a:lnSpc>
                <a:spcPct val="120000"/>
              </a:lnSpc>
            </a:pPr>
            <a:endParaRPr lang="en-US" sz="1500" dirty="0">
              <a:solidFill>
                <a:schemeClr val="accent3"/>
              </a:solidFill>
              <a:latin typeface="Lato" panose="020F0502020204030203" pitchFamily="34" charset="0"/>
              <a:ea typeface="Open Sans Light" panose="020B0306030504020204" pitchFamily="34" charset="0"/>
              <a:cs typeface="Open Sans Light" panose="020B0306030504020204" pitchFamily="34" charset="0"/>
            </a:endParaRPr>
          </a:p>
        </p:txBody>
      </p:sp>
      <p:pic>
        <p:nvPicPr>
          <p:cNvPr id="12" name="Picture Placeholder 11" descr="A picture containing building, outdoor, wall, stone&#10;&#10;Description automatically generated">
            <a:extLst>
              <a:ext uri="{FF2B5EF4-FFF2-40B4-BE49-F238E27FC236}">
                <a16:creationId xmlns:a16="http://schemas.microsoft.com/office/drawing/2014/main" id="{F74F8833-E088-430A-B92F-BEC8B6ADEF18}"/>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7157" b="7157"/>
          <a:stretch>
            <a:fillRect/>
          </a:stretch>
        </p:blipFill>
        <p:spPr/>
      </p:pic>
    </p:spTree>
    <p:extLst>
      <p:ext uri="{BB962C8B-B14F-4D97-AF65-F5344CB8AC3E}">
        <p14:creationId xmlns:p14="http://schemas.microsoft.com/office/powerpoint/2010/main" val="3848869135"/>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FROM THE HEADLINES</a:t>
            </a:r>
            <a:endParaRPr lang="en-US" dirty="0">
              <a:solidFill>
                <a:schemeClr val="accent2"/>
              </a:solidFill>
            </a:endParaRPr>
          </a:p>
        </p:txBody>
      </p:sp>
      <p:sp>
        <p:nvSpPr>
          <p:cNvPr id="3" name="Text Placeholder 2"/>
          <p:cNvSpPr>
            <a:spLocks noGrp="1"/>
          </p:cNvSpPr>
          <p:nvPr>
            <p:ph type="body" sz="quarter" idx="11"/>
          </p:nvPr>
        </p:nvSpPr>
        <p:spPr>
          <a:xfrm>
            <a:off x="593725" y="959101"/>
            <a:ext cx="7953374" cy="353186"/>
          </a:xfrm>
        </p:spPr>
        <p:txBody>
          <a:bodyPr/>
          <a:lstStyle/>
          <a:p>
            <a:r>
              <a:rPr lang="en-US" sz="1200" dirty="0">
                <a:solidFill>
                  <a:schemeClr val="accent3"/>
                </a:solidFill>
              </a:rPr>
              <a:t>Institutions and researchers have faced stiff penalties in the last year for failure to appropriately disclose outside foreign relationships.</a:t>
            </a:r>
          </a:p>
        </p:txBody>
      </p:sp>
      <p:grpSp>
        <p:nvGrpSpPr>
          <p:cNvPr id="4" name="Group 3"/>
          <p:cNvGrpSpPr/>
          <p:nvPr/>
        </p:nvGrpSpPr>
        <p:grpSpPr>
          <a:xfrm>
            <a:off x="593725" y="1640205"/>
            <a:ext cx="3474720" cy="975511"/>
            <a:chOff x="1124181" y="1543051"/>
            <a:chExt cx="3074594" cy="677589"/>
          </a:xfrm>
        </p:grpSpPr>
        <p:sp>
          <p:nvSpPr>
            <p:cNvPr id="5" name="TextBox 4"/>
            <p:cNvSpPr txBox="1"/>
            <p:nvPr/>
          </p:nvSpPr>
          <p:spPr>
            <a:xfrm>
              <a:off x="1124181" y="1757447"/>
              <a:ext cx="3065133" cy="463193"/>
            </a:xfrm>
            <a:prstGeom prst="rect">
              <a:avLst/>
            </a:prstGeom>
            <a:noFill/>
          </p:spPr>
          <p:txBody>
            <a:bodyPr wrap="square" lIns="0" tIns="0" rIns="0" bIns="0" rtlCol="0">
              <a:spAutoFit/>
            </a:bodyPr>
            <a:lstStyle/>
            <a:p>
              <a:pPr algn="just">
                <a:lnSpc>
                  <a:spcPts val="1300"/>
                </a:lnSpc>
                <a:spcAft>
                  <a:spcPts val="600"/>
                </a:spcAft>
              </a:pPr>
              <a:r>
                <a:rPr lang="en-US" sz="1100" dirty="0">
                  <a:solidFill>
                    <a:schemeClr val="accent3"/>
                  </a:solidFill>
                  <a:latin typeface="Lato" panose="020F0502020204030203" pitchFamily="34" charset="0"/>
                </a:rPr>
                <a:t>MD Anderson ousts three senior researchers after NIH discovers “serious” violations of peer review confidentiality rules and failure to disclose foreign activities in China.</a:t>
              </a:r>
            </a:p>
          </p:txBody>
        </p:sp>
        <p:sp>
          <p:nvSpPr>
            <p:cNvPr id="6" name="TextBox 5"/>
            <p:cNvSpPr txBox="1"/>
            <p:nvPr/>
          </p:nvSpPr>
          <p:spPr>
            <a:xfrm>
              <a:off x="1127045" y="1543051"/>
              <a:ext cx="3071730" cy="141808"/>
            </a:xfrm>
            <a:prstGeom prst="rect">
              <a:avLst/>
            </a:prstGeom>
            <a:noFill/>
          </p:spPr>
          <p:txBody>
            <a:bodyPr wrap="square" lIns="0" tIns="0" rIns="0" bIns="0" rtlCol="0">
              <a:spAutoFit/>
            </a:bodyPr>
            <a:lstStyle/>
            <a:p>
              <a:pPr>
                <a:lnSpc>
                  <a:spcPts val="1700"/>
                </a:lnSpc>
                <a:spcAft>
                  <a:spcPts val="600"/>
                </a:spcAft>
              </a:pPr>
              <a:r>
                <a:rPr lang="en-US" sz="1400" b="1" cap="all" spc="20" dirty="0">
                  <a:solidFill>
                    <a:schemeClr val="accent1"/>
                  </a:solidFill>
                  <a:latin typeface="Lato" panose="020F0502020204030203" pitchFamily="34" charset="0"/>
                </a:rPr>
                <a:t>MD Anderson – April 2019</a:t>
              </a:r>
            </a:p>
          </p:txBody>
        </p:sp>
      </p:grpSp>
      <p:grpSp>
        <p:nvGrpSpPr>
          <p:cNvPr id="7" name="Group 6"/>
          <p:cNvGrpSpPr/>
          <p:nvPr/>
        </p:nvGrpSpPr>
        <p:grpSpPr>
          <a:xfrm>
            <a:off x="596589" y="3182511"/>
            <a:ext cx="3566160" cy="1105108"/>
            <a:chOff x="1127045" y="2544683"/>
            <a:chExt cx="3071730" cy="1105108"/>
          </a:xfrm>
        </p:grpSpPr>
        <p:sp>
          <p:nvSpPr>
            <p:cNvPr id="41" name="TextBox 40"/>
            <p:cNvSpPr txBox="1"/>
            <p:nvPr/>
          </p:nvSpPr>
          <p:spPr>
            <a:xfrm>
              <a:off x="1130531" y="2816229"/>
              <a:ext cx="3065133" cy="833562"/>
            </a:xfrm>
            <a:prstGeom prst="rect">
              <a:avLst/>
            </a:prstGeom>
            <a:noFill/>
          </p:spPr>
          <p:txBody>
            <a:bodyPr wrap="square" lIns="0" tIns="0" rIns="0" bIns="0" rtlCol="0">
              <a:spAutoFit/>
            </a:bodyPr>
            <a:lstStyle/>
            <a:p>
              <a:pPr algn="just">
                <a:lnSpc>
                  <a:spcPts val="1300"/>
                </a:lnSpc>
                <a:spcAft>
                  <a:spcPts val="600"/>
                </a:spcAft>
              </a:pPr>
              <a:r>
                <a:rPr lang="en-US" sz="1100" dirty="0">
                  <a:solidFill>
                    <a:schemeClr val="accent3"/>
                  </a:solidFill>
                  <a:latin typeface="Lato" panose="020F0502020204030203" pitchFamily="34" charset="0"/>
                </a:rPr>
                <a:t>Professor indicted for allegedly failing to disclose full-time employment contract with Chinese university.  If convicted, he faces up to 20 years imprisonment and several hundred thousand dollars in fines. </a:t>
              </a:r>
            </a:p>
          </p:txBody>
        </p:sp>
        <p:sp>
          <p:nvSpPr>
            <p:cNvPr id="42" name="TextBox 41"/>
            <p:cNvSpPr txBox="1"/>
            <p:nvPr/>
          </p:nvSpPr>
          <p:spPr>
            <a:xfrm>
              <a:off x="1127045" y="2544683"/>
              <a:ext cx="3071730" cy="422167"/>
            </a:xfrm>
            <a:prstGeom prst="rect">
              <a:avLst/>
            </a:prstGeom>
            <a:noFill/>
          </p:spPr>
          <p:txBody>
            <a:bodyPr wrap="square" lIns="0" tIns="0" rIns="0" bIns="0" rtlCol="0">
              <a:spAutoFit/>
            </a:bodyPr>
            <a:lstStyle/>
            <a:p>
              <a:pPr>
                <a:lnSpc>
                  <a:spcPts val="1700"/>
                </a:lnSpc>
                <a:spcAft>
                  <a:spcPts val="600"/>
                </a:spcAft>
              </a:pPr>
              <a:r>
                <a:rPr lang="en-US" sz="1400" b="1" cap="all" spc="20" dirty="0">
                  <a:solidFill>
                    <a:schemeClr val="accent1"/>
                  </a:solidFill>
                  <a:latin typeface="Lato" panose="020F0502020204030203" pitchFamily="34" charset="0"/>
                </a:rPr>
                <a:t>University of Kansas – August 2019</a:t>
              </a:r>
            </a:p>
          </p:txBody>
        </p:sp>
      </p:grpSp>
      <p:grpSp>
        <p:nvGrpSpPr>
          <p:cNvPr id="11" name="Group 10"/>
          <p:cNvGrpSpPr/>
          <p:nvPr/>
        </p:nvGrpSpPr>
        <p:grpSpPr>
          <a:xfrm>
            <a:off x="5050157" y="1640206"/>
            <a:ext cx="3474720" cy="1438532"/>
            <a:chOff x="5471007" y="1543051"/>
            <a:chExt cx="3066569" cy="1438532"/>
          </a:xfrm>
        </p:grpSpPr>
        <p:sp>
          <p:nvSpPr>
            <p:cNvPr id="60" name="TextBox 59"/>
            <p:cNvSpPr txBox="1"/>
            <p:nvPr/>
          </p:nvSpPr>
          <p:spPr>
            <a:xfrm>
              <a:off x="5474524" y="1814597"/>
              <a:ext cx="3063052" cy="1166986"/>
            </a:xfrm>
            <a:prstGeom prst="rect">
              <a:avLst/>
            </a:prstGeom>
            <a:noFill/>
          </p:spPr>
          <p:txBody>
            <a:bodyPr wrap="square" lIns="0" tIns="0" rIns="0" bIns="0" rtlCol="0">
              <a:spAutoFit/>
            </a:bodyPr>
            <a:lstStyle/>
            <a:p>
              <a:pPr algn="just">
                <a:lnSpc>
                  <a:spcPts val="1300"/>
                </a:lnSpc>
                <a:spcAft>
                  <a:spcPts val="600"/>
                </a:spcAft>
              </a:pPr>
              <a:r>
                <a:rPr lang="en-US" sz="1100" dirty="0">
                  <a:solidFill>
                    <a:schemeClr val="accent3"/>
                  </a:solidFill>
                  <a:latin typeface="Lato" panose="020F0502020204030203" pitchFamily="34" charset="0"/>
                </a:rPr>
                <a:t>As of October, 2019, NIH has investigated at least 180 scientists at more than 65 institutions.  In part, NIH is using publicly available information from publications to determine who to investigate.  Largest number of cases are focusing on transfers of data to China, Russia, and Iran.</a:t>
              </a:r>
            </a:p>
          </p:txBody>
        </p:sp>
        <p:sp>
          <p:nvSpPr>
            <p:cNvPr id="61" name="TextBox 60"/>
            <p:cNvSpPr txBox="1"/>
            <p:nvPr/>
          </p:nvSpPr>
          <p:spPr>
            <a:xfrm>
              <a:off x="5471007" y="1543051"/>
              <a:ext cx="3063052" cy="204158"/>
            </a:xfrm>
            <a:prstGeom prst="rect">
              <a:avLst/>
            </a:prstGeom>
            <a:noFill/>
          </p:spPr>
          <p:txBody>
            <a:bodyPr wrap="square" lIns="0" tIns="0" rIns="0" bIns="0" rtlCol="0">
              <a:spAutoFit/>
            </a:bodyPr>
            <a:lstStyle/>
            <a:p>
              <a:pPr>
                <a:lnSpc>
                  <a:spcPts val="1700"/>
                </a:lnSpc>
                <a:spcAft>
                  <a:spcPts val="600"/>
                </a:spcAft>
              </a:pPr>
              <a:r>
                <a:rPr lang="en-US" sz="1400" b="1" cap="all" spc="20" dirty="0">
                  <a:solidFill>
                    <a:schemeClr val="accent1"/>
                  </a:solidFill>
                  <a:latin typeface="Lato" panose="020F0502020204030203" pitchFamily="34" charset="0"/>
                </a:rPr>
                <a:t>NIH Investigations</a:t>
              </a:r>
            </a:p>
          </p:txBody>
        </p:sp>
      </p:grpSp>
      <p:grpSp>
        <p:nvGrpSpPr>
          <p:cNvPr id="10" name="Group 9"/>
          <p:cNvGrpSpPr/>
          <p:nvPr/>
        </p:nvGrpSpPr>
        <p:grpSpPr>
          <a:xfrm>
            <a:off x="5050157" y="3182511"/>
            <a:ext cx="3474720" cy="771683"/>
            <a:chOff x="5471007" y="2544683"/>
            <a:chExt cx="3066569" cy="771683"/>
          </a:xfrm>
        </p:grpSpPr>
        <p:sp>
          <p:nvSpPr>
            <p:cNvPr id="63" name="TextBox 62"/>
            <p:cNvSpPr txBox="1"/>
            <p:nvPr/>
          </p:nvSpPr>
          <p:spPr>
            <a:xfrm>
              <a:off x="5474524" y="2816229"/>
              <a:ext cx="3063052" cy="500137"/>
            </a:xfrm>
            <a:prstGeom prst="rect">
              <a:avLst/>
            </a:prstGeom>
            <a:noFill/>
          </p:spPr>
          <p:txBody>
            <a:bodyPr wrap="square" lIns="0" tIns="0" rIns="0" bIns="0" rtlCol="0">
              <a:spAutoFit/>
            </a:bodyPr>
            <a:lstStyle/>
            <a:p>
              <a:pPr algn="just">
                <a:lnSpc>
                  <a:spcPts val="1300"/>
                </a:lnSpc>
                <a:spcAft>
                  <a:spcPts val="600"/>
                </a:spcAft>
              </a:pPr>
              <a:r>
                <a:rPr lang="en-US" sz="1100" dirty="0">
                  <a:solidFill>
                    <a:schemeClr val="accent3"/>
                  </a:solidFill>
                  <a:latin typeface="Lato" panose="020F0502020204030203" pitchFamily="34" charset="0"/>
                </a:rPr>
                <a:t>Charles Lieber, Chemistry Department Chair, arrested for failing to disclose extensive participation in Chinese “1000 Talents” program.</a:t>
              </a:r>
            </a:p>
          </p:txBody>
        </p:sp>
        <p:sp>
          <p:nvSpPr>
            <p:cNvPr id="64" name="TextBox 63"/>
            <p:cNvSpPr txBox="1"/>
            <p:nvPr/>
          </p:nvSpPr>
          <p:spPr>
            <a:xfrm>
              <a:off x="5471007" y="2544683"/>
              <a:ext cx="3063052" cy="204158"/>
            </a:xfrm>
            <a:prstGeom prst="rect">
              <a:avLst/>
            </a:prstGeom>
            <a:noFill/>
          </p:spPr>
          <p:txBody>
            <a:bodyPr wrap="square" lIns="0" tIns="0" rIns="0" bIns="0" rtlCol="0">
              <a:spAutoFit/>
            </a:bodyPr>
            <a:lstStyle/>
            <a:p>
              <a:pPr>
                <a:lnSpc>
                  <a:spcPts val="1700"/>
                </a:lnSpc>
                <a:spcAft>
                  <a:spcPts val="600"/>
                </a:spcAft>
              </a:pPr>
              <a:r>
                <a:rPr lang="en-US" sz="1400" b="1" cap="all" spc="20" dirty="0">
                  <a:solidFill>
                    <a:schemeClr val="accent1"/>
                  </a:solidFill>
                  <a:latin typeface="Lato" panose="020F0502020204030203" pitchFamily="34" charset="0"/>
                </a:rPr>
                <a:t>Harvard University – Jan 2020</a:t>
              </a:r>
            </a:p>
          </p:txBody>
        </p:sp>
      </p:grpSp>
    </p:spTree>
    <p:extLst>
      <p:ext uri="{BB962C8B-B14F-4D97-AF65-F5344CB8AC3E}">
        <p14:creationId xmlns:p14="http://schemas.microsoft.com/office/powerpoint/2010/main" val="2035920006"/>
      </p:ext>
    </p:extLst>
  </p:cSld>
  <p:clrMapOvr>
    <a:masterClrMapping/>
  </p:clrMapOvr>
  <p:transition spd="slow" advClick="0" advTm="3000">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Sponsors speak up</a:t>
            </a:r>
            <a:endParaRPr lang="en-US" dirty="0">
              <a:solidFill>
                <a:schemeClr val="accent2"/>
              </a:solidFill>
            </a:endParaRPr>
          </a:p>
        </p:txBody>
      </p:sp>
      <p:sp>
        <p:nvSpPr>
          <p:cNvPr id="12" name="Text Placeholder 11">
            <a:extLst>
              <a:ext uri="{FF2B5EF4-FFF2-40B4-BE49-F238E27FC236}">
                <a16:creationId xmlns:a16="http://schemas.microsoft.com/office/drawing/2014/main" id="{67350C67-ABAF-44EA-A713-74B60D75F1E0}"/>
              </a:ext>
            </a:extLst>
          </p:cNvPr>
          <p:cNvSpPr>
            <a:spLocks noGrp="1"/>
          </p:cNvSpPr>
          <p:nvPr>
            <p:ph type="body" sz="quarter" idx="11"/>
          </p:nvPr>
        </p:nvSpPr>
        <p:spPr>
          <a:xfrm>
            <a:off x="593725" y="959100"/>
            <a:ext cx="7953374" cy="3904365"/>
          </a:xfrm>
        </p:spPr>
        <p:txBody>
          <a:bodyPr/>
          <a:lstStyle/>
          <a:p>
            <a:pPr marL="285750" indent="-285750">
              <a:lnSpc>
                <a:spcPct val="100000"/>
              </a:lnSpc>
              <a:buFont typeface="Arial" panose="020B0604020202020204" pitchFamily="34" charset="0"/>
              <a:buChar char="•"/>
            </a:pPr>
            <a:r>
              <a:rPr lang="en-US" sz="1300" dirty="0">
                <a:solidFill>
                  <a:schemeClr val="accent1"/>
                </a:solidFill>
                <a:latin typeface="Lato Black" panose="020F0A02020204030203"/>
              </a:rPr>
              <a:t>March, 2019: The Department of Defense (DoD) issued a memo outlining disclosure requirements, to include listing all current projects the individual is working on, level of commitment associated with those projects, and total support received.</a:t>
            </a:r>
          </a:p>
          <a:p>
            <a:pPr marL="285750" indent="-285750">
              <a:lnSpc>
                <a:spcPct val="100000"/>
              </a:lnSpc>
              <a:buFont typeface="Arial" panose="020B0604020202020204" pitchFamily="34" charset="0"/>
              <a:buChar char="•"/>
            </a:pPr>
            <a:endParaRPr lang="en-US" sz="1300" dirty="0">
              <a:solidFill>
                <a:schemeClr val="accent1"/>
              </a:solidFill>
              <a:latin typeface="Lato Black" panose="020F0A02020204030203"/>
            </a:endParaRPr>
          </a:p>
          <a:p>
            <a:pPr marL="285750" indent="-285750">
              <a:lnSpc>
                <a:spcPct val="100000"/>
              </a:lnSpc>
              <a:buFont typeface="Arial" panose="020B0604020202020204" pitchFamily="34" charset="0"/>
              <a:buChar char="•"/>
            </a:pPr>
            <a:r>
              <a:rPr lang="en-US" sz="1300" dirty="0">
                <a:solidFill>
                  <a:schemeClr val="accent1"/>
                </a:solidFill>
                <a:latin typeface="Lato Black" panose="020F0A02020204030203"/>
              </a:rPr>
              <a:t>June, 2019: Department of Energy (DoE) issued a directive mandating contractors to fully disclose, and as necessary, terminate affiliations with government-supported talent recruitment programs.</a:t>
            </a:r>
          </a:p>
          <a:p>
            <a:pPr marL="285750" indent="-285750">
              <a:lnSpc>
                <a:spcPct val="100000"/>
              </a:lnSpc>
              <a:buFont typeface="Arial" panose="020B0604020202020204" pitchFamily="34" charset="0"/>
              <a:buChar char="•"/>
            </a:pPr>
            <a:endParaRPr lang="en-US" sz="1300" dirty="0">
              <a:solidFill>
                <a:schemeClr val="accent1"/>
              </a:solidFill>
              <a:latin typeface="Lato Black" panose="020F0A02020204030203"/>
            </a:endParaRPr>
          </a:p>
          <a:p>
            <a:pPr marL="285750" indent="-285750">
              <a:lnSpc>
                <a:spcPct val="100000"/>
              </a:lnSpc>
              <a:buFont typeface="Arial" panose="020B0604020202020204" pitchFamily="34" charset="0"/>
              <a:buChar char="•"/>
            </a:pPr>
            <a:r>
              <a:rPr lang="en-US" sz="1300" dirty="0">
                <a:solidFill>
                  <a:schemeClr val="accent1"/>
                </a:solidFill>
                <a:latin typeface="Lato Black" panose="020F0A02020204030203"/>
              </a:rPr>
              <a:t>July, 2019: NIH issued guidance reminding research institutions that NIH-funded researchers must “report foreign activities through documentation of other support, foreign components, and financial conflict of interest to prevent scientific, budgetary, or commitment overlap”.</a:t>
            </a:r>
          </a:p>
          <a:p>
            <a:pPr marL="285750" indent="-285750">
              <a:lnSpc>
                <a:spcPct val="100000"/>
              </a:lnSpc>
              <a:buFont typeface="Arial" panose="020B0604020202020204" pitchFamily="34" charset="0"/>
              <a:buChar char="•"/>
            </a:pPr>
            <a:endParaRPr lang="en-US" sz="1300" dirty="0">
              <a:solidFill>
                <a:schemeClr val="accent1"/>
              </a:solidFill>
              <a:latin typeface="Lato Black" panose="020F0A02020204030203"/>
            </a:endParaRPr>
          </a:p>
          <a:p>
            <a:pPr marL="285750" indent="-285750">
              <a:lnSpc>
                <a:spcPct val="100000"/>
              </a:lnSpc>
              <a:buFont typeface="Arial" panose="020B0604020202020204" pitchFamily="34" charset="0"/>
              <a:buChar char="•"/>
            </a:pPr>
            <a:r>
              <a:rPr lang="en-US" sz="1300" dirty="0">
                <a:solidFill>
                  <a:schemeClr val="accent1"/>
                </a:solidFill>
                <a:latin typeface="Lato Black" panose="020F0A02020204030203"/>
              </a:rPr>
              <a:t>July, 2019: NSF issues a Dear Colleague letter outlining its plans to “address emerging risks to the nation’s science and engineering enterprise”.</a:t>
            </a:r>
          </a:p>
          <a:p>
            <a:pPr marL="285750" indent="-285750">
              <a:lnSpc>
                <a:spcPct val="100000"/>
              </a:lnSpc>
              <a:buFont typeface="Arial" panose="020B0604020202020204" pitchFamily="34" charset="0"/>
              <a:buChar char="•"/>
            </a:pPr>
            <a:endParaRPr lang="en-US" sz="1300" dirty="0">
              <a:solidFill>
                <a:schemeClr val="accent1"/>
              </a:solidFill>
              <a:latin typeface="Lato Black" panose="020F0A02020204030203"/>
            </a:endParaRPr>
          </a:p>
          <a:p>
            <a:pPr marL="285750" indent="-285750">
              <a:lnSpc>
                <a:spcPct val="100000"/>
              </a:lnSpc>
              <a:buFont typeface="Arial" panose="020B0604020202020204" pitchFamily="34" charset="0"/>
              <a:buChar char="•"/>
            </a:pPr>
            <a:r>
              <a:rPr lang="en-US" sz="1300" dirty="0">
                <a:solidFill>
                  <a:schemeClr val="accent1"/>
                </a:solidFill>
                <a:latin typeface="Lato Black" panose="020F0A02020204030203"/>
              </a:rPr>
              <a:t>October, 2019: DoD issues a second memo asking the university community to assist in developing solutions and best practices regarding foreign threat awareness and information sharing.</a:t>
            </a:r>
          </a:p>
          <a:p>
            <a:pPr marL="285750" indent="-285750">
              <a:lnSpc>
                <a:spcPct val="100000"/>
              </a:lnSpc>
              <a:buFont typeface="Arial" panose="020B0604020202020204" pitchFamily="34" charset="0"/>
              <a:buChar char="•"/>
            </a:pPr>
            <a:endParaRPr lang="en-US" sz="1300" dirty="0">
              <a:solidFill>
                <a:schemeClr val="accent1"/>
              </a:solidFill>
              <a:latin typeface="Lato Black" panose="020F0A02020204030203"/>
            </a:endParaRPr>
          </a:p>
          <a:p>
            <a:pPr marL="285750" indent="-285750">
              <a:lnSpc>
                <a:spcPct val="100000"/>
              </a:lnSpc>
              <a:buFont typeface="Arial" panose="020B0604020202020204" pitchFamily="34" charset="0"/>
              <a:buChar char="•"/>
            </a:pPr>
            <a:r>
              <a:rPr lang="en-US" sz="1300" dirty="0">
                <a:solidFill>
                  <a:schemeClr val="accent1"/>
                </a:solidFill>
                <a:latin typeface="Lato Black" panose="020F0A02020204030203"/>
              </a:rPr>
              <a:t>December, 2019: NSF releases a report by independent science advisory group (JASON) titled “Fundamental Research Security” analyzing the nature of the threat to research security.</a:t>
            </a:r>
          </a:p>
          <a:p>
            <a:pPr marL="285750" indent="-285750">
              <a:lnSpc>
                <a:spcPct val="100000"/>
              </a:lnSpc>
              <a:buFont typeface="Arial" panose="020B0604020202020204" pitchFamily="34" charset="0"/>
              <a:buChar char="•"/>
            </a:pPr>
            <a:endParaRPr lang="en-US" sz="1300" dirty="0">
              <a:solidFill>
                <a:schemeClr val="accent1"/>
              </a:solidFill>
              <a:latin typeface="Lato Black" panose="020F0A02020204030203"/>
            </a:endParaRPr>
          </a:p>
          <a:p>
            <a:pPr>
              <a:lnSpc>
                <a:spcPct val="100000"/>
              </a:lnSpc>
            </a:pPr>
            <a:endParaRPr lang="en-US" sz="1300" dirty="0">
              <a:solidFill>
                <a:schemeClr val="tx1"/>
              </a:solidFill>
              <a:latin typeface="Lato Black" panose="020F0A02020204030203"/>
              <a:cs typeface="Arial" panose="020B0604020202020204" pitchFamily="34" charset="0"/>
            </a:endParaRPr>
          </a:p>
        </p:txBody>
      </p:sp>
    </p:spTree>
    <p:extLst>
      <p:ext uri="{BB962C8B-B14F-4D97-AF65-F5344CB8AC3E}">
        <p14:creationId xmlns:p14="http://schemas.microsoft.com/office/powerpoint/2010/main" val="961070207"/>
      </p:ext>
    </p:extLst>
  </p:cSld>
  <p:clrMapOvr>
    <a:masterClrMapping/>
  </p:clrMapOvr>
  <p:transition spd="slow" advClick="0" advTm="3000">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USC approach</a:t>
            </a:r>
            <a:endParaRPr lang="en-US" dirty="0">
              <a:solidFill>
                <a:schemeClr val="accent2"/>
              </a:solidFill>
            </a:endParaRPr>
          </a:p>
        </p:txBody>
      </p:sp>
      <p:sp>
        <p:nvSpPr>
          <p:cNvPr id="12" name="Text Placeholder 11">
            <a:extLst>
              <a:ext uri="{FF2B5EF4-FFF2-40B4-BE49-F238E27FC236}">
                <a16:creationId xmlns:a16="http://schemas.microsoft.com/office/drawing/2014/main" id="{67350C67-ABAF-44EA-A713-74B60D75F1E0}"/>
              </a:ext>
            </a:extLst>
          </p:cNvPr>
          <p:cNvSpPr>
            <a:spLocks noGrp="1"/>
          </p:cNvSpPr>
          <p:nvPr>
            <p:ph type="body" sz="quarter" idx="11"/>
          </p:nvPr>
        </p:nvSpPr>
        <p:spPr>
          <a:xfrm>
            <a:off x="593725" y="959100"/>
            <a:ext cx="7953374" cy="3708149"/>
          </a:xfrm>
        </p:spPr>
        <p:txBody>
          <a:bodyPr/>
          <a:lstStyle/>
          <a:p>
            <a:pPr marL="285750" indent="-285750">
              <a:lnSpc>
                <a:spcPct val="100000"/>
              </a:lnSpc>
              <a:buFont typeface="Arial" panose="020B0604020202020204" pitchFamily="34" charset="0"/>
              <a:buChar char="•"/>
            </a:pPr>
            <a:endParaRPr lang="en-US" sz="1600" dirty="0">
              <a:solidFill>
                <a:schemeClr val="accent1"/>
              </a:solidFill>
              <a:latin typeface="Lato Black" panose="020F0A02020204030203"/>
            </a:endParaRPr>
          </a:p>
          <a:p>
            <a:pPr marL="285750" indent="-285750">
              <a:lnSpc>
                <a:spcPct val="100000"/>
              </a:lnSpc>
              <a:buFont typeface="Arial" panose="020B0604020202020204" pitchFamily="34" charset="0"/>
              <a:buChar char="•"/>
            </a:pPr>
            <a:r>
              <a:rPr lang="en-US" sz="1600" dirty="0">
                <a:solidFill>
                  <a:schemeClr val="accent1"/>
                </a:solidFill>
                <a:latin typeface="Lato Black" panose="020F0A02020204030203"/>
              </a:rPr>
              <a:t>June, 2019:  Office of Research issues FAQ’s regarding faculty disclosure obligations to the university and to sponsors of outside activity, including activity abroad.</a:t>
            </a:r>
          </a:p>
          <a:p>
            <a:pPr marL="285750" indent="-285750">
              <a:lnSpc>
                <a:spcPct val="100000"/>
              </a:lnSpc>
              <a:buFont typeface="Arial" panose="020B0604020202020204" pitchFamily="34" charset="0"/>
              <a:buChar char="•"/>
            </a:pPr>
            <a:endParaRPr lang="en-US" sz="1600" dirty="0">
              <a:solidFill>
                <a:schemeClr val="accent1"/>
              </a:solidFill>
              <a:latin typeface="Lato Black" panose="020F0A02020204030203"/>
            </a:endParaRPr>
          </a:p>
          <a:p>
            <a:pPr marL="285750" indent="-285750">
              <a:lnSpc>
                <a:spcPct val="100000"/>
              </a:lnSpc>
              <a:buFont typeface="Arial" panose="020B0604020202020204" pitchFamily="34" charset="0"/>
              <a:buChar char="•"/>
            </a:pPr>
            <a:r>
              <a:rPr lang="en-US" sz="1600" dirty="0">
                <a:solidFill>
                  <a:schemeClr val="accent1"/>
                </a:solidFill>
                <a:latin typeface="Lato Black" panose="020F0A02020204030203"/>
              </a:rPr>
              <a:t>November, 2019:  USC Global, Office of Research, and Office of Ethics and Compliance issue memo providing guidance on disclosure obligations and restrictions on activities in certain countries under Department of Treasury regulations (OFAC)</a:t>
            </a:r>
          </a:p>
          <a:p>
            <a:pPr marL="285750" indent="-285750">
              <a:lnSpc>
                <a:spcPct val="100000"/>
              </a:lnSpc>
              <a:buFont typeface="Arial" panose="020B0604020202020204" pitchFamily="34" charset="0"/>
              <a:buChar char="•"/>
            </a:pPr>
            <a:endParaRPr lang="en-US" sz="1600" dirty="0">
              <a:solidFill>
                <a:schemeClr val="accent1"/>
              </a:solidFill>
              <a:latin typeface="Lato Black" panose="020F0A02020204030203"/>
            </a:endParaRPr>
          </a:p>
          <a:p>
            <a:pPr marL="285750" indent="-285750">
              <a:lnSpc>
                <a:spcPct val="100000"/>
              </a:lnSpc>
              <a:buFont typeface="Arial" panose="020B0604020202020204" pitchFamily="34" charset="0"/>
              <a:buChar char="•"/>
            </a:pPr>
            <a:r>
              <a:rPr lang="en-US" sz="1600" dirty="0">
                <a:solidFill>
                  <a:schemeClr val="accent1"/>
                </a:solidFill>
                <a:latin typeface="Lato Black" panose="020F0A02020204030203"/>
              </a:rPr>
              <a:t>In partnership with the Office of Research, perform several assessments with faculty who have foreign relationships to provide guidance regarding appropriate scope and disclosure obligations.</a:t>
            </a:r>
          </a:p>
          <a:p>
            <a:pPr marL="285750" indent="-285750">
              <a:lnSpc>
                <a:spcPct val="100000"/>
              </a:lnSpc>
              <a:buFont typeface="Arial" panose="020B0604020202020204" pitchFamily="34" charset="0"/>
              <a:buChar char="•"/>
            </a:pPr>
            <a:endParaRPr lang="en-US" sz="1600" dirty="0">
              <a:solidFill>
                <a:schemeClr val="accent1"/>
              </a:solidFill>
              <a:latin typeface="Lato Black" panose="020F0A02020204030203"/>
            </a:endParaRPr>
          </a:p>
          <a:p>
            <a:pPr>
              <a:lnSpc>
                <a:spcPct val="100000"/>
              </a:lnSpc>
            </a:pPr>
            <a:endParaRPr lang="en-US" sz="1600" dirty="0">
              <a:solidFill>
                <a:schemeClr val="tx1"/>
              </a:solidFill>
              <a:latin typeface="Lato Black" panose="020F0A02020204030203"/>
              <a:cs typeface="Arial" panose="020B0604020202020204" pitchFamily="34" charset="0"/>
            </a:endParaRPr>
          </a:p>
        </p:txBody>
      </p:sp>
    </p:spTree>
    <p:extLst>
      <p:ext uri="{BB962C8B-B14F-4D97-AF65-F5344CB8AC3E}">
        <p14:creationId xmlns:p14="http://schemas.microsoft.com/office/powerpoint/2010/main" val="932752019"/>
      </p:ext>
    </p:extLst>
  </p:cSld>
  <p:clrMapOvr>
    <a:masterClrMapping/>
  </p:clrMapOvr>
  <p:transition spd="slow" advClick="0" advTm="3000">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Recommended practices </a:t>
            </a:r>
            <a:endParaRPr lang="en-US" dirty="0">
              <a:solidFill>
                <a:schemeClr val="accent2"/>
              </a:solidFill>
            </a:endParaRPr>
          </a:p>
        </p:txBody>
      </p:sp>
      <p:sp>
        <p:nvSpPr>
          <p:cNvPr id="12" name="Text Placeholder 11">
            <a:extLst>
              <a:ext uri="{FF2B5EF4-FFF2-40B4-BE49-F238E27FC236}">
                <a16:creationId xmlns:a16="http://schemas.microsoft.com/office/drawing/2014/main" id="{67350C67-ABAF-44EA-A713-74B60D75F1E0}"/>
              </a:ext>
            </a:extLst>
          </p:cNvPr>
          <p:cNvSpPr>
            <a:spLocks noGrp="1"/>
          </p:cNvSpPr>
          <p:nvPr>
            <p:ph type="body" sz="quarter" idx="11"/>
          </p:nvPr>
        </p:nvSpPr>
        <p:spPr>
          <a:xfrm>
            <a:off x="593725" y="959100"/>
            <a:ext cx="7953374" cy="4110105"/>
          </a:xfrm>
        </p:spPr>
        <p:txBody>
          <a:bodyPr/>
          <a:lstStyle/>
          <a:p>
            <a:pPr marL="285750" indent="-285750">
              <a:lnSpc>
                <a:spcPct val="100000"/>
              </a:lnSpc>
              <a:buFont typeface="Arial" panose="020B0604020202020204" pitchFamily="34" charset="0"/>
              <a:buChar char="•"/>
            </a:pPr>
            <a:r>
              <a:rPr lang="en-US" sz="1400" b="1" i="1" dirty="0">
                <a:solidFill>
                  <a:schemeClr val="accent1"/>
                </a:solidFill>
                <a:latin typeface="Lato Black" panose="020F0A02020204030203"/>
              </a:rPr>
              <a:t>Foreign components of federally-funded research should be disclosed on proposals, progress reports, and final technical reports</a:t>
            </a:r>
            <a:r>
              <a:rPr lang="en-US" sz="1400" dirty="0">
                <a:solidFill>
                  <a:schemeClr val="accent1"/>
                </a:solidFill>
                <a:latin typeface="Lato Black" panose="020F0A02020204030203"/>
              </a:rPr>
              <a:t>.</a:t>
            </a:r>
          </a:p>
          <a:p>
            <a:pPr marL="285750" indent="-285750">
              <a:lnSpc>
                <a:spcPct val="100000"/>
              </a:lnSpc>
              <a:buFont typeface="Arial" panose="020B0604020202020204" pitchFamily="34" charset="0"/>
              <a:buChar char="•"/>
            </a:pPr>
            <a:endParaRPr lang="en-US" sz="1400" dirty="0">
              <a:solidFill>
                <a:schemeClr val="accent1"/>
              </a:solidFill>
              <a:latin typeface="Lato Black" panose="020F0A02020204030203"/>
            </a:endParaRPr>
          </a:p>
          <a:p>
            <a:pPr marL="285750" indent="-285750">
              <a:lnSpc>
                <a:spcPct val="100000"/>
              </a:lnSpc>
              <a:buFont typeface="Arial" panose="020B0604020202020204" pitchFamily="34" charset="0"/>
              <a:buChar char="•"/>
            </a:pPr>
            <a:r>
              <a:rPr lang="en-US" sz="1400" dirty="0">
                <a:solidFill>
                  <a:schemeClr val="accent1"/>
                </a:solidFill>
                <a:latin typeface="Lato Black" panose="020F0A02020204030203"/>
              </a:rPr>
              <a:t>A “foreign component” is defined as “any significant scientific element or segment of a project outside of the United States…whether or not grant funds are expended”, including collaborations that:</a:t>
            </a:r>
          </a:p>
          <a:p>
            <a:pPr marL="800100" lvl="1" indent="-285750">
              <a:lnSpc>
                <a:spcPct val="100000"/>
              </a:lnSpc>
            </a:pPr>
            <a:r>
              <a:rPr lang="en-US" sz="1100" dirty="0">
                <a:solidFill>
                  <a:schemeClr val="accent1"/>
                </a:solidFill>
                <a:latin typeface="Lato Black" panose="020F0A02020204030203"/>
              </a:rPr>
              <a:t>May result in co-authorship</a:t>
            </a:r>
          </a:p>
          <a:p>
            <a:pPr marL="800100" lvl="1" indent="-285750">
              <a:lnSpc>
                <a:spcPct val="100000"/>
              </a:lnSpc>
            </a:pPr>
            <a:r>
              <a:rPr lang="en-US" sz="1100" dirty="0">
                <a:solidFill>
                  <a:schemeClr val="accent1"/>
                </a:solidFill>
                <a:latin typeface="Lato Black" panose="020F0A02020204030203"/>
              </a:rPr>
              <a:t>Involve use of facilities or instrumentation at a foreign site</a:t>
            </a:r>
          </a:p>
          <a:p>
            <a:pPr marL="800100" lvl="1" indent="-285750">
              <a:lnSpc>
                <a:spcPct val="100000"/>
              </a:lnSpc>
            </a:pPr>
            <a:r>
              <a:rPr lang="en-US" sz="1100" dirty="0">
                <a:solidFill>
                  <a:schemeClr val="accent1"/>
                </a:solidFill>
                <a:latin typeface="Lato Black" panose="020F0A02020204030203"/>
              </a:rPr>
              <a:t>Result in receipt of financial support or resources from a foreign entity.</a:t>
            </a:r>
          </a:p>
          <a:p>
            <a:pPr marL="285750" indent="-285750">
              <a:lnSpc>
                <a:spcPct val="100000"/>
              </a:lnSpc>
              <a:buFont typeface="Arial" panose="020B0604020202020204" pitchFamily="34" charset="0"/>
              <a:buChar char="•"/>
            </a:pPr>
            <a:endParaRPr lang="en-US" sz="1400" dirty="0">
              <a:solidFill>
                <a:schemeClr val="accent1"/>
              </a:solidFill>
              <a:latin typeface="Lato Black" panose="020F0A02020204030203"/>
            </a:endParaRPr>
          </a:p>
          <a:p>
            <a:pPr marL="285750" indent="-285750">
              <a:lnSpc>
                <a:spcPct val="100000"/>
              </a:lnSpc>
              <a:buFont typeface="Arial" panose="020B0604020202020204" pitchFamily="34" charset="0"/>
              <a:buChar char="•"/>
            </a:pPr>
            <a:r>
              <a:rPr lang="en-US" sz="1400" dirty="0">
                <a:solidFill>
                  <a:schemeClr val="accent1"/>
                </a:solidFill>
                <a:latin typeface="Lato Black" panose="020F0A02020204030203"/>
              </a:rPr>
              <a:t>Multiple ways in which foreign components can be disclosed:</a:t>
            </a:r>
          </a:p>
          <a:p>
            <a:pPr marL="800100" lvl="1" indent="-285750">
              <a:lnSpc>
                <a:spcPct val="100000"/>
              </a:lnSpc>
            </a:pPr>
            <a:r>
              <a:rPr lang="en-US" sz="1100" dirty="0">
                <a:solidFill>
                  <a:schemeClr val="accent1"/>
                </a:solidFill>
                <a:latin typeface="Lato Black" panose="020F0A02020204030203"/>
              </a:rPr>
              <a:t>Disclosing a “foreign component” in a grant application</a:t>
            </a:r>
          </a:p>
          <a:p>
            <a:pPr marL="800100" lvl="1" indent="-285750">
              <a:lnSpc>
                <a:spcPct val="100000"/>
              </a:lnSpc>
            </a:pPr>
            <a:r>
              <a:rPr lang="en-US" sz="1100" dirty="0">
                <a:solidFill>
                  <a:schemeClr val="accent1"/>
                </a:solidFill>
                <a:latin typeface="Lato Black" panose="020F0A02020204030203"/>
                <a:cs typeface="Arial" panose="020B0604020202020204" pitchFamily="34" charset="0"/>
              </a:rPr>
              <a:t>Listing a “non-US performance site”</a:t>
            </a:r>
          </a:p>
          <a:p>
            <a:pPr marL="800100" lvl="1" indent="-285750">
              <a:lnSpc>
                <a:spcPct val="100000"/>
              </a:lnSpc>
            </a:pPr>
            <a:r>
              <a:rPr lang="en-US" sz="1100" dirty="0">
                <a:solidFill>
                  <a:schemeClr val="accent1"/>
                </a:solidFill>
                <a:latin typeface="Lato Black" panose="020F0A02020204030203"/>
                <a:cs typeface="Arial" panose="020B0604020202020204" pitchFamily="34" charset="0"/>
              </a:rPr>
              <a:t>Identifying foreign relationships and activities in a biosketch</a:t>
            </a:r>
          </a:p>
          <a:p>
            <a:pPr marL="800100" lvl="1" indent="-285750">
              <a:lnSpc>
                <a:spcPct val="100000"/>
              </a:lnSpc>
            </a:pPr>
            <a:r>
              <a:rPr lang="en-US" sz="1100" dirty="0">
                <a:solidFill>
                  <a:schemeClr val="accent1"/>
                </a:solidFill>
                <a:latin typeface="Lato Black" panose="020F0A02020204030203"/>
                <a:cs typeface="Arial" panose="020B0604020202020204" pitchFamily="34" charset="0"/>
              </a:rPr>
              <a:t>Checking “yes” to the question on the Cover Page supplement Form asking: “Does this project involve activities outside of the United States or partnerships with international collaborators?”</a:t>
            </a:r>
          </a:p>
          <a:p>
            <a:pPr marL="285750" indent="-285750">
              <a:lnSpc>
                <a:spcPct val="100000"/>
              </a:lnSpc>
              <a:buFont typeface="Arial" panose="020B0604020202020204" pitchFamily="34" charset="0"/>
              <a:buChar char="•"/>
            </a:pPr>
            <a:endParaRPr lang="en-US" sz="1400" dirty="0">
              <a:solidFill>
                <a:schemeClr val="accent1"/>
              </a:solidFill>
              <a:latin typeface="Lato Black" panose="020F0A02020204030203"/>
              <a:cs typeface="Arial" panose="020B0604020202020204" pitchFamily="34" charset="0"/>
            </a:endParaRPr>
          </a:p>
          <a:p>
            <a:pPr marL="285750" indent="-285750">
              <a:lnSpc>
                <a:spcPct val="100000"/>
              </a:lnSpc>
              <a:buFont typeface="Arial" panose="020B0604020202020204" pitchFamily="34" charset="0"/>
              <a:buChar char="•"/>
            </a:pPr>
            <a:r>
              <a:rPr lang="en-US" sz="1400" dirty="0">
                <a:solidFill>
                  <a:schemeClr val="accent1"/>
                </a:solidFill>
                <a:latin typeface="Lato Black" panose="020F0A02020204030203"/>
                <a:cs typeface="Arial" panose="020B0604020202020204" pitchFamily="34" charset="0"/>
              </a:rPr>
              <a:t>Financial resources should be disclosed even if they relate to work that is performed outside of a researcher’s appointment period (e.g. summer for 9-month faculty)</a:t>
            </a:r>
            <a:endParaRPr lang="en-US" sz="1400" dirty="0">
              <a:solidFill>
                <a:schemeClr val="tx1"/>
              </a:solidFill>
              <a:latin typeface="Lato Black" panose="020F0A02020204030203"/>
              <a:cs typeface="Arial" panose="020B0604020202020204" pitchFamily="34" charset="0"/>
            </a:endParaRPr>
          </a:p>
        </p:txBody>
      </p:sp>
    </p:spTree>
    <p:extLst>
      <p:ext uri="{BB962C8B-B14F-4D97-AF65-F5344CB8AC3E}">
        <p14:creationId xmlns:p14="http://schemas.microsoft.com/office/powerpoint/2010/main" val="1824995083"/>
      </p:ext>
    </p:extLst>
  </p:cSld>
  <p:clrMapOvr>
    <a:masterClrMapping/>
  </p:clrMapOvr>
  <p:transition spd="slow" advClick="0" advTm="3000">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Recommended practices (cont.) </a:t>
            </a:r>
            <a:endParaRPr lang="en-US" dirty="0">
              <a:solidFill>
                <a:schemeClr val="accent2"/>
              </a:solidFill>
            </a:endParaRPr>
          </a:p>
        </p:txBody>
      </p:sp>
      <p:sp>
        <p:nvSpPr>
          <p:cNvPr id="12" name="Text Placeholder 11">
            <a:extLst>
              <a:ext uri="{FF2B5EF4-FFF2-40B4-BE49-F238E27FC236}">
                <a16:creationId xmlns:a16="http://schemas.microsoft.com/office/drawing/2014/main" id="{67350C67-ABAF-44EA-A713-74B60D75F1E0}"/>
              </a:ext>
            </a:extLst>
          </p:cNvPr>
          <p:cNvSpPr>
            <a:spLocks noGrp="1"/>
          </p:cNvSpPr>
          <p:nvPr>
            <p:ph type="body" sz="quarter" idx="11"/>
          </p:nvPr>
        </p:nvSpPr>
        <p:spPr>
          <a:xfrm>
            <a:off x="593725" y="959100"/>
            <a:ext cx="7953374" cy="3841500"/>
          </a:xfrm>
        </p:spPr>
        <p:txBody>
          <a:bodyPr/>
          <a:lstStyle/>
          <a:p>
            <a:pPr marL="285750" indent="-285750">
              <a:lnSpc>
                <a:spcPct val="100000"/>
              </a:lnSpc>
              <a:buFont typeface="Arial" panose="020B0604020202020204" pitchFamily="34" charset="0"/>
              <a:buChar char="•"/>
            </a:pPr>
            <a:r>
              <a:rPr lang="en-US" sz="1400" b="1" i="1" dirty="0">
                <a:solidFill>
                  <a:schemeClr val="accent1"/>
                </a:solidFill>
                <a:latin typeface="Lato Black" panose="020F0A02020204030203"/>
              </a:rPr>
              <a:t>USC researchers should disclose all applicable “Other Support” as required by federal sponsors</a:t>
            </a:r>
            <a:r>
              <a:rPr lang="en-US" sz="1400" dirty="0">
                <a:solidFill>
                  <a:schemeClr val="accent1"/>
                </a:solidFill>
                <a:latin typeface="Lato Black" panose="020F0A02020204030203"/>
              </a:rPr>
              <a:t>.</a:t>
            </a:r>
          </a:p>
          <a:p>
            <a:pPr marL="285750" indent="-285750">
              <a:lnSpc>
                <a:spcPct val="100000"/>
              </a:lnSpc>
              <a:buFont typeface="Arial" panose="020B0604020202020204" pitchFamily="34" charset="0"/>
              <a:buChar char="•"/>
            </a:pPr>
            <a:endParaRPr lang="en-US" sz="1400" dirty="0">
              <a:solidFill>
                <a:schemeClr val="accent1"/>
              </a:solidFill>
              <a:latin typeface="Lato Black" panose="020F0A02020204030203"/>
            </a:endParaRPr>
          </a:p>
          <a:p>
            <a:pPr marL="285750" indent="-285750">
              <a:lnSpc>
                <a:spcPct val="100000"/>
              </a:lnSpc>
              <a:buFont typeface="Arial" panose="020B0604020202020204" pitchFamily="34" charset="0"/>
              <a:buChar char="•"/>
            </a:pPr>
            <a:r>
              <a:rPr lang="en-US" sz="1400" dirty="0">
                <a:solidFill>
                  <a:schemeClr val="accent1"/>
                </a:solidFill>
                <a:latin typeface="Lato Black" panose="020F0A02020204030203"/>
              </a:rPr>
              <a:t>Other support may include resources and/or financial support, from domestic or foreign sources.  Such support should be disclosed on an “Other Support” or “Current &amp; Pending” form.</a:t>
            </a:r>
          </a:p>
          <a:p>
            <a:pPr marL="285750" indent="-285750">
              <a:lnSpc>
                <a:spcPct val="100000"/>
              </a:lnSpc>
              <a:buFont typeface="Arial" panose="020B0604020202020204" pitchFamily="34" charset="0"/>
              <a:buChar char="•"/>
            </a:pPr>
            <a:endParaRPr lang="en-US" sz="1400" dirty="0">
              <a:solidFill>
                <a:schemeClr val="accent1"/>
              </a:solidFill>
              <a:latin typeface="Lato Black" panose="020F0A02020204030203"/>
            </a:endParaRPr>
          </a:p>
          <a:p>
            <a:pPr marL="285750" indent="-285750">
              <a:lnSpc>
                <a:spcPct val="100000"/>
              </a:lnSpc>
              <a:buFont typeface="Arial" panose="020B0604020202020204" pitchFamily="34" charset="0"/>
              <a:buChar char="•"/>
            </a:pPr>
            <a:r>
              <a:rPr lang="en-US" sz="1400" dirty="0">
                <a:solidFill>
                  <a:schemeClr val="accent1"/>
                </a:solidFill>
                <a:latin typeface="Lato Black" panose="020F0A02020204030203"/>
              </a:rPr>
              <a:t>Examples of other support include:</a:t>
            </a:r>
            <a:endParaRPr lang="en-US" sz="1400" dirty="0">
              <a:solidFill>
                <a:schemeClr val="accent1"/>
              </a:solidFill>
              <a:latin typeface="Lato Black" panose="020F0A02020204030203"/>
              <a:cs typeface="Arial" panose="020B0604020202020204" pitchFamily="34" charset="0"/>
            </a:endParaRPr>
          </a:p>
          <a:p>
            <a:pPr marL="800100" lvl="1" indent="-285750">
              <a:lnSpc>
                <a:spcPct val="100000"/>
              </a:lnSpc>
            </a:pPr>
            <a:r>
              <a:rPr lang="en-US" sz="1200" dirty="0">
                <a:solidFill>
                  <a:schemeClr val="accent1"/>
                </a:solidFill>
                <a:latin typeface="Lato Black" panose="020F0A02020204030203"/>
                <a:cs typeface="Arial" panose="020B0604020202020204" pitchFamily="34" charset="0"/>
              </a:rPr>
              <a:t>Grants and contracts</a:t>
            </a:r>
          </a:p>
          <a:p>
            <a:pPr marL="800100" lvl="1" indent="-285750">
              <a:lnSpc>
                <a:spcPct val="100000"/>
              </a:lnSpc>
            </a:pPr>
            <a:r>
              <a:rPr lang="en-US" sz="1200" dirty="0">
                <a:solidFill>
                  <a:schemeClr val="accent1"/>
                </a:solidFill>
                <a:latin typeface="Lato Black" panose="020F0A02020204030203"/>
                <a:cs typeface="Arial" panose="020B0604020202020204" pitchFamily="34" charset="0"/>
              </a:rPr>
              <a:t>Gift funding</a:t>
            </a:r>
          </a:p>
          <a:p>
            <a:pPr marL="800100" lvl="1" indent="-285750">
              <a:lnSpc>
                <a:spcPct val="100000"/>
              </a:lnSpc>
            </a:pPr>
            <a:r>
              <a:rPr lang="en-US" sz="1200" dirty="0">
                <a:solidFill>
                  <a:schemeClr val="accent1"/>
                </a:solidFill>
                <a:latin typeface="Lato Black" panose="020F0A02020204030203"/>
                <a:cs typeface="Arial" panose="020B0604020202020204" pitchFamily="34" charset="0"/>
              </a:rPr>
              <a:t>Faculty or other positions or appointments, regardless of remuneration</a:t>
            </a:r>
          </a:p>
          <a:p>
            <a:pPr marL="800100" lvl="1" indent="-285750">
              <a:lnSpc>
                <a:spcPct val="100000"/>
              </a:lnSpc>
            </a:pPr>
            <a:r>
              <a:rPr lang="en-US" sz="1200" dirty="0">
                <a:solidFill>
                  <a:schemeClr val="accent1"/>
                </a:solidFill>
                <a:latin typeface="Lato Black" panose="020F0A02020204030203"/>
                <a:cs typeface="Arial" panose="020B0604020202020204" pitchFamily="34" charset="0"/>
              </a:rPr>
              <a:t>Participation in “foreign talent programs” such as China’s Thousand Talents Program.</a:t>
            </a:r>
          </a:p>
          <a:p>
            <a:pPr marL="800100" lvl="1" indent="-285750">
              <a:lnSpc>
                <a:spcPct val="100000"/>
              </a:lnSpc>
            </a:pPr>
            <a:r>
              <a:rPr lang="en-US" sz="1200" dirty="0">
                <a:solidFill>
                  <a:schemeClr val="accent1"/>
                </a:solidFill>
                <a:latin typeface="Lato Black" panose="020F0A02020204030203"/>
                <a:cs typeface="Arial" panose="020B0604020202020204" pitchFamily="34" charset="0"/>
              </a:rPr>
              <a:t>All current projects and activities that involve senior/key personnel, even if support is only in-kind (e.g. office/laboratory space, equipment, supplies, employees).</a:t>
            </a:r>
          </a:p>
          <a:p>
            <a:pPr lvl="1" indent="0">
              <a:lnSpc>
                <a:spcPct val="100000"/>
              </a:lnSpc>
              <a:buNone/>
            </a:pPr>
            <a:endParaRPr lang="en-US" sz="1400" dirty="0">
              <a:solidFill>
                <a:schemeClr val="accent1"/>
              </a:solidFill>
              <a:latin typeface="Lato Black" panose="020F0A02020204030203"/>
              <a:cs typeface="Arial" panose="020B0604020202020204" pitchFamily="34" charset="0"/>
            </a:endParaRPr>
          </a:p>
          <a:p>
            <a:pPr marL="285750" indent="-285750">
              <a:lnSpc>
                <a:spcPct val="100000"/>
              </a:lnSpc>
              <a:buFont typeface="Arial" panose="020B0604020202020204" pitchFamily="34" charset="0"/>
              <a:buChar char="•"/>
            </a:pPr>
            <a:r>
              <a:rPr lang="en-US" sz="1400" dirty="0">
                <a:solidFill>
                  <a:schemeClr val="accent1"/>
                </a:solidFill>
                <a:latin typeface="Lato Black" panose="020F0A02020204030203"/>
              </a:rPr>
              <a:t>Consult with the Office of Ethics and Compliance if you are unclear about whether an outside activity must be disclosed as “other support”.</a:t>
            </a:r>
          </a:p>
          <a:p>
            <a:pPr marL="285750" indent="-285750">
              <a:lnSpc>
                <a:spcPct val="100000"/>
              </a:lnSpc>
            </a:pPr>
            <a:endParaRPr lang="en-US" sz="300" dirty="0">
              <a:solidFill>
                <a:schemeClr val="tx1"/>
              </a:solidFill>
              <a:latin typeface="Lato Black" panose="020F0A02020204030203"/>
              <a:cs typeface="Arial" panose="020B0604020202020204" pitchFamily="34" charset="0"/>
            </a:endParaRPr>
          </a:p>
        </p:txBody>
      </p:sp>
    </p:spTree>
    <p:extLst>
      <p:ext uri="{BB962C8B-B14F-4D97-AF65-F5344CB8AC3E}">
        <p14:creationId xmlns:p14="http://schemas.microsoft.com/office/powerpoint/2010/main" val="3356715486"/>
      </p:ext>
    </p:extLst>
  </p:cSld>
  <p:clrMapOvr>
    <a:masterClrMapping/>
  </p:clrMapOvr>
  <p:transition spd="slow" advClick="0" advTm="3000">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Recommended practices (cont.) </a:t>
            </a:r>
            <a:endParaRPr lang="en-US" dirty="0">
              <a:solidFill>
                <a:schemeClr val="accent2"/>
              </a:solidFill>
            </a:endParaRPr>
          </a:p>
        </p:txBody>
      </p:sp>
      <p:sp>
        <p:nvSpPr>
          <p:cNvPr id="12" name="Text Placeholder 11">
            <a:extLst>
              <a:ext uri="{FF2B5EF4-FFF2-40B4-BE49-F238E27FC236}">
                <a16:creationId xmlns:a16="http://schemas.microsoft.com/office/drawing/2014/main" id="{67350C67-ABAF-44EA-A713-74B60D75F1E0}"/>
              </a:ext>
            </a:extLst>
          </p:cNvPr>
          <p:cNvSpPr>
            <a:spLocks noGrp="1"/>
          </p:cNvSpPr>
          <p:nvPr>
            <p:ph type="body" sz="quarter" idx="11"/>
          </p:nvPr>
        </p:nvSpPr>
        <p:spPr>
          <a:xfrm>
            <a:off x="593725" y="959100"/>
            <a:ext cx="7953374" cy="4007235"/>
          </a:xfrm>
        </p:spPr>
        <p:txBody>
          <a:bodyPr/>
          <a:lstStyle/>
          <a:p>
            <a:pPr marL="285750" indent="-285750">
              <a:lnSpc>
                <a:spcPct val="100000"/>
              </a:lnSpc>
              <a:buFont typeface="Arial" panose="020B0604020202020204" pitchFamily="34" charset="0"/>
              <a:buChar char="•"/>
            </a:pPr>
            <a:r>
              <a:rPr lang="en-US" sz="1400" b="1" i="1" dirty="0">
                <a:solidFill>
                  <a:schemeClr val="accent1"/>
                </a:solidFill>
                <a:latin typeface="Lato Black" panose="020F0A02020204030203"/>
              </a:rPr>
              <a:t>USC researchers must adhere to existing university policy on Conflicts of Interest.</a:t>
            </a:r>
            <a:endParaRPr lang="en-US" sz="1400" dirty="0">
              <a:solidFill>
                <a:schemeClr val="accent1"/>
              </a:solidFill>
              <a:latin typeface="Lato Black" panose="020F0A02020204030203"/>
            </a:endParaRPr>
          </a:p>
          <a:p>
            <a:pPr marL="285750" indent="-285750">
              <a:lnSpc>
                <a:spcPct val="100000"/>
              </a:lnSpc>
              <a:buFont typeface="Arial" panose="020B0604020202020204" pitchFamily="34" charset="0"/>
              <a:buChar char="•"/>
            </a:pPr>
            <a:endParaRPr lang="en-US" sz="1400" dirty="0">
              <a:solidFill>
                <a:schemeClr val="accent1"/>
              </a:solidFill>
              <a:latin typeface="Lato Black" panose="020F0A02020204030203"/>
            </a:endParaRPr>
          </a:p>
          <a:p>
            <a:pPr marL="285750" indent="-285750">
              <a:lnSpc>
                <a:spcPct val="100000"/>
              </a:lnSpc>
              <a:buFont typeface="Arial" panose="020B0604020202020204" pitchFamily="34" charset="0"/>
              <a:buChar char="•"/>
            </a:pPr>
            <a:r>
              <a:rPr lang="en-US" sz="1400" dirty="0">
                <a:solidFill>
                  <a:schemeClr val="accent1"/>
                </a:solidFill>
                <a:latin typeface="Lato Black" panose="020F0A02020204030203"/>
              </a:rPr>
              <a:t>USC policy requires that researchers disclose certain outside relationships for review prior to engaging in the activity.  Please keep the following in mind:</a:t>
            </a:r>
          </a:p>
          <a:p>
            <a:pPr>
              <a:lnSpc>
                <a:spcPct val="100000"/>
              </a:lnSpc>
            </a:pPr>
            <a:endParaRPr lang="en-US" sz="1600" dirty="0">
              <a:solidFill>
                <a:schemeClr val="accent1"/>
              </a:solidFill>
              <a:latin typeface="Lato Black" panose="020F0A02020204030203"/>
            </a:endParaRPr>
          </a:p>
          <a:p>
            <a:pPr marL="800100" lvl="1" indent="-285750">
              <a:lnSpc>
                <a:spcPct val="100000"/>
              </a:lnSpc>
            </a:pPr>
            <a:r>
              <a:rPr lang="en-US" sz="1200" dirty="0">
                <a:solidFill>
                  <a:schemeClr val="accent1"/>
                </a:solidFill>
                <a:latin typeface="Lato Black" panose="020F0A02020204030203"/>
              </a:rPr>
              <a:t>Faculty are not permitted to conduct research at other institutions without an exceptional approval from the applicable Dean and VP of Research.</a:t>
            </a:r>
          </a:p>
          <a:p>
            <a:pPr marL="800100" lvl="1" indent="-285750">
              <a:lnSpc>
                <a:spcPct val="100000"/>
              </a:lnSpc>
            </a:pPr>
            <a:r>
              <a:rPr lang="en-US" sz="1200" dirty="0">
                <a:solidFill>
                  <a:schemeClr val="accent1"/>
                </a:solidFill>
                <a:latin typeface="Lato Black" panose="020F0A02020204030203"/>
                <a:cs typeface="Arial" panose="020B0604020202020204" pitchFamily="34" charset="0"/>
              </a:rPr>
              <a:t>Academic titles (regardless of title) at a domestic or foreign institution require approval of the Executive Vice Provost for Faculty Affairs, upon recommendation of the appropriate Dean. </a:t>
            </a:r>
          </a:p>
          <a:p>
            <a:pPr marL="800100" lvl="1" indent="-285750">
              <a:lnSpc>
                <a:spcPct val="100000"/>
              </a:lnSpc>
            </a:pPr>
            <a:r>
              <a:rPr lang="en-US" sz="1200" dirty="0">
                <a:solidFill>
                  <a:schemeClr val="accent1"/>
                </a:solidFill>
                <a:latin typeface="Lato Black" panose="020F0A02020204030203"/>
                <a:cs typeface="Arial" panose="020B0604020202020204" pitchFamily="34" charset="0"/>
              </a:rPr>
              <a:t>Disclosure of consulting payments and ownership interests that benefit from research being conducted at USC.</a:t>
            </a:r>
          </a:p>
          <a:p>
            <a:pPr marL="800100" lvl="1" indent="-285750">
              <a:lnSpc>
                <a:spcPct val="100000"/>
              </a:lnSpc>
            </a:pPr>
            <a:r>
              <a:rPr lang="en-US" sz="1200" dirty="0">
                <a:solidFill>
                  <a:schemeClr val="accent1"/>
                </a:solidFill>
                <a:latin typeface="Lato Black" panose="020F0A02020204030203"/>
                <a:cs typeface="Arial" panose="020B0604020202020204" pitchFamily="34" charset="0"/>
              </a:rPr>
              <a:t>Annual reporting of all significant financial interests is required of HHS-supported faculty.</a:t>
            </a:r>
          </a:p>
          <a:p>
            <a:pPr marL="285750" indent="-285750">
              <a:lnSpc>
                <a:spcPct val="100000"/>
              </a:lnSpc>
              <a:buFont typeface="Arial" panose="020B0604020202020204" pitchFamily="34" charset="0"/>
              <a:buChar char="•"/>
            </a:pPr>
            <a:endParaRPr lang="en-US" sz="1600" dirty="0">
              <a:solidFill>
                <a:schemeClr val="accent1"/>
              </a:solidFill>
              <a:latin typeface="Lato Black" panose="020F0A02020204030203"/>
            </a:endParaRPr>
          </a:p>
          <a:p>
            <a:pPr marL="285750" indent="-285750">
              <a:lnSpc>
                <a:spcPct val="100000"/>
              </a:lnSpc>
              <a:buFont typeface="Arial" panose="020B0604020202020204" pitchFamily="34" charset="0"/>
              <a:buChar char="•"/>
            </a:pPr>
            <a:r>
              <a:rPr lang="en-US" sz="1400" dirty="0">
                <a:solidFill>
                  <a:schemeClr val="accent1"/>
                </a:solidFill>
                <a:latin typeface="Lato Black" panose="020F0A02020204030203"/>
              </a:rPr>
              <a:t>All outside relationships that might create an appearance of a conflict of interest must be disclosed via “diSClose”, USC’s on-line disclosure system (disclose.usc.edu). </a:t>
            </a:r>
          </a:p>
          <a:p>
            <a:pPr marL="285750" indent="-285750">
              <a:lnSpc>
                <a:spcPct val="100000"/>
              </a:lnSpc>
              <a:buFont typeface="Arial" panose="020B0604020202020204" pitchFamily="34" charset="0"/>
              <a:buChar char="•"/>
            </a:pPr>
            <a:endParaRPr lang="en-US" sz="1400" dirty="0">
              <a:solidFill>
                <a:schemeClr val="accent1"/>
              </a:solidFill>
              <a:latin typeface="Lato Black" panose="020F0A02020204030203"/>
              <a:cs typeface="Arial" panose="020B0604020202020204" pitchFamily="34" charset="0"/>
            </a:endParaRPr>
          </a:p>
          <a:p>
            <a:pPr marL="285750" indent="-285750">
              <a:lnSpc>
                <a:spcPct val="100000"/>
              </a:lnSpc>
              <a:buFont typeface="Arial" panose="020B0604020202020204" pitchFamily="34" charset="0"/>
              <a:buChar char="•"/>
            </a:pPr>
            <a:r>
              <a:rPr lang="en-US" sz="1400" dirty="0">
                <a:solidFill>
                  <a:schemeClr val="accent1"/>
                </a:solidFill>
                <a:latin typeface="Lato Black" panose="020F0A02020204030203"/>
                <a:cs typeface="Arial" panose="020B0604020202020204" pitchFamily="34" charset="0"/>
              </a:rPr>
              <a:t>Consult with the Office of Ethics and Compliance for guidance on your disclosure obligations under USC’s Conflict of Interest policies.</a:t>
            </a:r>
          </a:p>
          <a:p>
            <a:pPr marL="285750" indent="-285750">
              <a:lnSpc>
                <a:spcPct val="100000"/>
              </a:lnSpc>
            </a:pPr>
            <a:endParaRPr lang="en-US" sz="300" dirty="0">
              <a:solidFill>
                <a:schemeClr val="accent1"/>
              </a:solidFill>
              <a:latin typeface="Lato Black" panose="020F0A02020204030203"/>
              <a:cs typeface="Arial" panose="020B0604020202020204" pitchFamily="34" charset="0"/>
            </a:endParaRPr>
          </a:p>
          <a:p>
            <a:pPr marL="800100" lvl="1" indent="-285750">
              <a:lnSpc>
                <a:spcPct val="100000"/>
              </a:lnSpc>
            </a:pPr>
            <a:endParaRPr lang="en-US" sz="1200" dirty="0">
              <a:solidFill>
                <a:schemeClr val="accent1"/>
              </a:solidFill>
              <a:latin typeface="Lato Black" panose="020F0A02020204030203"/>
              <a:cs typeface="Arial" panose="020B0604020202020204" pitchFamily="34" charset="0"/>
            </a:endParaRPr>
          </a:p>
          <a:p>
            <a:pPr marL="800100" lvl="1" indent="-285750">
              <a:lnSpc>
                <a:spcPct val="100000"/>
              </a:lnSpc>
            </a:pPr>
            <a:endParaRPr lang="en-US" sz="300" dirty="0">
              <a:solidFill>
                <a:schemeClr val="tx1"/>
              </a:solidFill>
              <a:latin typeface="Lato Black" panose="020F0A02020204030203"/>
              <a:cs typeface="Arial" panose="020B0604020202020204" pitchFamily="34" charset="0"/>
            </a:endParaRPr>
          </a:p>
        </p:txBody>
      </p:sp>
    </p:spTree>
    <p:extLst>
      <p:ext uri="{BB962C8B-B14F-4D97-AF65-F5344CB8AC3E}">
        <p14:creationId xmlns:p14="http://schemas.microsoft.com/office/powerpoint/2010/main" val="3493150195"/>
      </p:ext>
    </p:extLst>
  </p:cSld>
  <p:clrMapOvr>
    <a:masterClrMapping/>
  </p:clrMapOvr>
  <p:transition spd="slow" advClick="0" advTm="3000">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But wait…there’s more (OFAC)</a:t>
            </a:r>
            <a:endParaRPr lang="en-US" dirty="0">
              <a:solidFill>
                <a:schemeClr val="accent2"/>
              </a:solidFill>
            </a:endParaRPr>
          </a:p>
        </p:txBody>
      </p:sp>
      <p:sp>
        <p:nvSpPr>
          <p:cNvPr id="12" name="Text Placeholder 11">
            <a:extLst>
              <a:ext uri="{FF2B5EF4-FFF2-40B4-BE49-F238E27FC236}">
                <a16:creationId xmlns:a16="http://schemas.microsoft.com/office/drawing/2014/main" id="{67350C67-ABAF-44EA-A713-74B60D75F1E0}"/>
              </a:ext>
            </a:extLst>
          </p:cNvPr>
          <p:cNvSpPr>
            <a:spLocks noGrp="1"/>
          </p:cNvSpPr>
          <p:nvPr>
            <p:ph type="body" sz="quarter" idx="11"/>
          </p:nvPr>
        </p:nvSpPr>
        <p:spPr>
          <a:xfrm>
            <a:off x="593725" y="959100"/>
            <a:ext cx="7953374" cy="3708149"/>
          </a:xfrm>
        </p:spPr>
        <p:txBody>
          <a:bodyPr/>
          <a:lstStyle/>
          <a:p>
            <a:pPr marL="285750" indent="-285750">
              <a:lnSpc>
                <a:spcPct val="100000"/>
              </a:lnSpc>
              <a:buFont typeface="Arial" panose="020B0604020202020204" pitchFamily="34" charset="0"/>
              <a:buChar char="•"/>
            </a:pPr>
            <a:r>
              <a:rPr lang="en-US" sz="1400" dirty="0">
                <a:solidFill>
                  <a:schemeClr val="accent1"/>
                </a:solidFill>
                <a:latin typeface="Lato Black" panose="020F0A02020204030203"/>
              </a:rPr>
              <a:t>Under Department of Treasury regulations administered by the Office of Foreign Assets Control (OFAC), certain individuals, entities, and countries are subject to economic sanctions. </a:t>
            </a:r>
          </a:p>
          <a:p>
            <a:pPr marL="285750" indent="-285750">
              <a:lnSpc>
                <a:spcPct val="100000"/>
              </a:lnSpc>
              <a:buFont typeface="Arial" panose="020B0604020202020204" pitchFamily="34" charset="0"/>
              <a:buChar char="•"/>
            </a:pPr>
            <a:endParaRPr lang="en-US" sz="1400" dirty="0">
              <a:solidFill>
                <a:schemeClr val="accent1"/>
              </a:solidFill>
              <a:latin typeface="Lato Black" panose="020F0A02020204030203"/>
            </a:endParaRPr>
          </a:p>
          <a:p>
            <a:pPr marL="285750" indent="-285750">
              <a:lnSpc>
                <a:spcPct val="100000"/>
              </a:lnSpc>
              <a:buFont typeface="Arial" panose="020B0604020202020204" pitchFamily="34" charset="0"/>
              <a:buChar char="•"/>
            </a:pPr>
            <a:r>
              <a:rPr lang="en-US" sz="1400" dirty="0">
                <a:solidFill>
                  <a:schemeClr val="accent1"/>
                </a:solidFill>
                <a:latin typeface="Lato Black" panose="020F0A02020204030203"/>
              </a:rPr>
              <a:t>As a result, depending on the person, entity, or country, collaborations may be either limited (requiring specific authorization from OFAC in the form of a license) or prohibited entirely.  </a:t>
            </a:r>
            <a:r>
              <a:rPr lang="en-US" sz="1400" i="1" dirty="0">
                <a:solidFill>
                  <a:schemeClr val="accent1"/>
                </a:solidFill>
                <a:latin typeface="Lato Black" panose="020F0A02020204030203"/>
              </a:rPr>
              <a:t>This can include even basic research collaborations intended to be shared in the public domain (so-called “fundamental research”).</a:t>
            </a:r>
            <a:endParaRPr lang="en-US" sz="1400" dirty="0">
              <a:solidFill>
                <a:schemeClr val="accent1"/>
              </a:solidFill>
              <a:latin typeface="Lato Black" panose="020F0A02020204030203"/>
            </a:endParaRPr>
          </a:p>
          <a:p>
            <a:pPr marL="285750" indent="-285750">
              <a:lnSpc>
                <a:spcPct val="100000"/>
              </a:lnSpc>
              <a:buFont typeface="Arial" panose="020B0604020202020204" pitchFamily="34" charset="0"/>
              <a:buChar char="•"/>
            </a:pPr>
            <a:endParaRPr lang="en-US" sz="1400" dirty="0">
              <a:solidFill>
                <a:schemeClr val="accent1"/>
              </a:solidFill>
              <a:latin typeface="Lato Black" panose="020F0A02020204030203"/>
            </a:endParaRPr>
          </a:p>
          <a:p>
            <a:pPr marL="285750" indent="-285750">
              <a:lnSpc>
                <a:spcPct val="100000"/>
              </a:lnSpc>
              <a:buFont typeface="Arial" panose="020B0604020202020204" pitchFamily="34" charset="0"/>
              <a:buChar char="•"/>
            </a:pPr>
            <a:r>
              <a:rPr lang="en-US" sz="1400" dirty="0">
                <a:solidFill>
                  <a:schemeClr val="accent1"/>
                </a:solidFill>
                <a:latin typeface="Lato Black" panose="020F0A02020204030203"/>
              </a:rPr>
              <a:t>Countries that are comprehensively sanctioned include Iran, Cuba, North Korea, Sudan, Syria, and others.</a:t>
            </a:r>
          </a:p>
          <a:p>
            <a:pPr marL="285750" indent="-285750">
              <a:lnSpc>
                <a:spcPct val="100000"/>
              </a:lnSpc>
              <a:buFont typeface="Arial" panose="020B0604020202020204" pitchFamily="34" charset="0"/>
              <a:buChar char="•"/>
            </a:pPr>
            <a:endParaRPr lang="en-US" sz="1400" dirty="0">
              <a:solidFill>
                <a:schemeClr val="accent1"/>
              </a:solidFill>
              <a:latin typeface="Lato Black" panose="020F0A02020204030203"/>
            </a:endParaRPr>
          </a:p>
          <a:p>
            <a:pPr marL="285750" indent="-285750">
              <a:lnSpc>
                <a:spcPct val="100000"/>
              </a:lnSpc>
              <a:buFont typeface="Arial" panose="020B0604020202020204" pitchFamily="34" charset="0"/>
              <a:buChar char="•"/>
            </a:pPr>
            <a:r>
              <a:rPr lang="en-US" sz="1400" dirty="0">
                <a:solidFill>
                  <a:schemeClr val="accent1"/>
                </a:solidFill>
                <a:latin typeface="Lato Black" panose="020F0A02020204030203"/>
              </a:rPr>
              <a:t>China, while not subject to comprehensive sanctions, has seen increased numbers of entities and individuals placed on OFAC sanction lists in recent years. </a:t>
            </a:r>
          </a:p>
          <a:p>
            <a:pPr marL="285750" indent="-285750">
              <a:lnSpc>
                <a:spcPct val="100000"/>
              </a:lnSpc>
              <a:buFont typeface="Arial" panose="020B0604020202020204" pitchFamily="34" charset="0"/>
              <a:buChar char="•"/>
            </a:pPr>
            <a:endParaRPr lang="en-US" sz="1400" dirty="0">
              <a:solidFill>
                <a:schemeClr val="accent1"/>
              </a:solidFill>
              <a:latin typeface="Lato Black" panose="020F0A02020204030203"/>
            </a:endParaRPr>
          </a:p>
          <a:p>
            <a:pPr marL="285750" indent="-285750">
              <a:lnSpc>
                <a:spcPct val="100000"/>
              </a:lnSpc>
              <a:buFont typeface="Arial" panose="020B0604020202020204" pitchFamily="34" charset="0"/>
              <a:buChar char="•"/>
            </a:pPr>
            <a:r>
              <a:rPr lang="en-US" sz="1400" dirty="0">
                <a:solidFill>
                  <a:schemeClr val="accent1"/>
                </a:solidFill>
                <a:latin typeface="Lato Black" panose="020F0A02020204030203"/>
              </a:rPr>
              <a:t>All collaborations, institutional or individual, with OFAC-sanctioned countries, entities, or individuals, </a:t>
            </a:r>
            <a:r>
              <a:rPr lang="en-US" sz="1400" u="sng" dirty="0">
                <a:solidFill>
                  <a:schemeClr val="accent1"/>
                </a:solidFill>
                <a:latin typeface="Lato Black" panose="020F0A02020204030203"/>
              </a:rPr>
              <a:t>must</a:t>
            </a:r>
            <a:r>
              <a:rPr lang="en-US" sz="1400" dirty="0">
                <a:solidFill>
                  <a:schemeClr val="accent1"/>
                </a:solidFill>
                <a:latin typeface="Lato Black" panose="020F0A02020204030203"/>
              </a:rPr>
              <a:t> be disclosed to the Office of Ethics and Compliance and appropriate licenses from OFAC obtained where required </a:t>
            </a:r>
            <a:r>
              <a:rPr lang="en-US" sz="1400" u="sng" dirty="0">
                <a:solidFill>
                  <a:schemeClr val="accent1"/>
                </a:solidFill>
                <a:latin typeface="Lato Black" panose="020F0A02020204030203"/>
              </a:rPr>
              <a:t>prior</a:t>
            </a:r>
            <a:r>
              <a:rPr lang="en-US" sz="1400" dirty="0">
                <a:solidFill>
                  <a:schemeClr val="accent1"/>
                </a:solidFill>
                <a:latin typeface="Lato Black" panose="020F0A02020204030203"/>
              </a:rPr>
              <a:t> to undertaking collaboration.</a:t>
            </a:r>
          </a:p>
          <a:p>
            <a:pPr marL="285750" indent="-285750">
              <a:lnSpc>
                <a:spcPct val="100000"/>
              </a:lnSpc>
              <a:buFont typeface="Arial" panose="020B0604020202020204" pitchFamily="34" charset="0"/>
              <a:buChar char="•"/>
            </a:pPr>
            <a:endParaRPr lang="en-US" sz="1400" dirty="0">
              <a:solidFill>
                <a:schemeClr val="accent1"/>
              </a:solidFill>
              <a:latin typeface="Lato Black" panose="020F0A02020204030203"/>
            </a:endParaRPr>
          </a:p>
          <a:p>
            <a:pPr marL="285750" indent="-285750">
              <a:lnSpc>
                <a:spcPct val="100000"/>
              </a:lnSpc>
              <a:buFont typeface="Arial" panose="020B0604020202020204" pitchFamily="34" charset="0"/>
              <a:buChar char="•"/>
            </a:pPr>
            <a:endParaRPr lang="en-US" sz="1400" dirty="0">
              <a:solidFill>
                <a:schemeClr val="accent1"/>
              </a:solidFill>
              <a:latin typeface="Lato Black" panose="020F0A02020204030203"/>
            </a:endParaRPr>
          </a:p>
          <a:p>
            <a:pPr marL="800100" lvl="1" indent="-285750">
              <a:lnSpc>
                <a:spcPct val="100000"/>
              </a:lnSpc>
            </a:pPr>
            <a:endParaRPr lang="en-US" sz="200" dirty="0">
              <a:solidFill>
                <a:schemeClr val="tx1"/>
              </a:solidFill>
              <a:latin typeface="Lato Black" panose="020F0A02020204030203"/>
              <a:cs typeface="Arial" panose="020B0604020202020204" pitchFamily="34" charset="0"/>
            </a:endParaRPr>
          </a:p>
        </p:txBody>
      </p:sp>
    </p:spTree>
    <p:extLst>
      <p:ext uri="{BB962C8B-B14F-4D97-AF65-F5344CB8AC3E}">
        <p14:creationId xmlns:p14="http://schemas.microsoft.com/office/powerpoint/2010/main" val="1400804565"/>
      </p:ext>
    </p:extLst>
  </p:cSld>
  <p:clrMapOvr>
    <a:masterClrMapping/>
  </p:clrMapOvr>
  <p:transition spd="slow" advClick="0" advTm="3000">
    <p:fade/>
  </p:transition>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0000"/>
      </a:dk2>
      <a:lt2>
        <a:srgbClr val="E7E6E6"/>
      </a:lt2>
      <a:accent1>
        <a:srgbClr val="4B5050"/>
      </a:accent1>
      <a:accent2>
        <a:srgbClr val="991B1E"/>
      </a:accent2>
      <a:accent3>
        <a:srgbClr val="6E7378"/>
      </a:accent3>
      <a:accent4>
        <a:srgbClr val="91969B"/>
      </a:accent4>
      <a:accent5>
        <a:srgbClr val="AAAFB4"/>
      </a:accent5>
      <a:accent6>
        <a:srgbClr val="DCE1E6"/>
      </a:accent6>
      <a:hlink>
        <a:srgbClr val="0563C1"/>
      </a:hlink>
      <a:folHlink>
        <a:srgbClr val="954F72"/>
      </a:folHlink>
    </a:clrScheme>
    <a:fontScheme name="Custom 1">
      <a:majorFont>
        <a:latin typeface="Lato"/>
        <a:ea typeface=""/>
        <a:cs typeface=""/>
      </a:majorFont>
      <a:minorFont>
        <a:latin typeface="La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1C70A0F3869CA4E8D15FEDF74B3CF89" ma:contentTypeVersion="2" ma:contentTypeDescription="Create a new document." ma:contentTypeScope="" ma:versionID="0c09b90e034404aacee46d8f4fb5fab6">
  <xsd:schema xmlns:xsd="http://www.w3.org/2001/XMLSchema" xmlns:xs="http://www.w3.org/2001/XMLSchema" xmlns:p="http://schemas.microsoft.com/office/2006/metadata/properties" xmlns:ns2="716cc2df-47df-421c-b3d6-cb4aa114c63f" targetNamespace="http://schemas.microsoft.com/office/2006/metadata/properties" ma:root="true" ma:fieldsID="d056ddc8cf2cfa0858ad06b696bb1fb8" ns2:_="">
    <xsd:import namespace="716cc2df-47df-421c-b3d6-cb4aa114c63f"/>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6cc2df-47df-421c-b3d6-cb4aa114c63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C3748D-E977-4A13-A06E-0AC7FDFCE8E8}">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716cc2df-47df-421c-b3d6-cb4aa114c63f"/>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D1F43A76-641A-4ED7-95C5-3BF4F4902D4E}">
  <ds:schemaRefs>
    <ds:schemaRef ds:uri="http://schemas.microsoft.com/sharepoint/v3/contenttype/forms"/>
  </ds:schemaRefs>
</ds:datastoreItem>
</file>

<file path=customXml/itemProps3.xml><?xml version="1.0" encoding="utf-8"?>
<ds:datastoreItem xmlns:ds="http://schemas.openxmlformats.org/officeDocument/2006/customXml" ds:itemID="{C4A335B1-F59F-4B19-A82F-0375ECFCC6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6cc2df-47df-421c-b3d6-cb4aa114c6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13858</TotalTime>
  <Words>1232</Words>
  <Application>Microsoft Office PowerPoint</Application>
  <PresentationFormat>On-screen Show (16:9)</PresentationFormat>
  <Paragraphs>88</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Lato</vt:lpstr>
      <vt:lpstr>Lato Black</vt:lpstr>
      <vt:lpstr>Open Sans</vt:lpstr>
      <vt:lpstr>Open Sans Light</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Jafar</dc:creator>
  <cp:lastModifiedBy>Daniel Shapiro</cp:lastModifiedBy>
  <cp:revision>2236</cp:revision>
  <dcterms:created xsi:type="dcterms:W3CDTF">2015-05-25T12:45:08Z</dcterms:created>
  <dcterms:modified xsi:type="dcterms:W3CDTF">2020-02-26T16:58:24Z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0x01010051C70A0F3869CA4E8D15FEDF74B3CF89</vt:lpwstr>
  </property>
</Properties>
</file>